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</p:sldIdLst>
  <p:sldSz cx="18288000" cy="10287000"/>
  <p:notesSz cx="6858000" cy="9144000"/>
  <p:embeddedFontLst>
    <p:embeddedFont>
      <p:font typeface="맑은 고딕" panose="020B0503020000020004" pitchFamily="50" charset="-127"/>
      <p:regular r:id="rId23"/>
      <p:bold r:id="rId24"/>
    </p:embeddedFont>
    <p:embeddedFont>
      <p:font typeface="Pretendard Black" panose="020B0600000101010101" charset="-127"/>
      <p:bold r:id="rId25"/>
    </p:embeddedFont>
    <p:embeddedFont>
      <p:font typeface="Pretendard ExtraBold" panose="020B0600000101010101" charset="-127"/>
      <p:bold r:id="rId26"/>
    </p:embeddedFont>
    <p:embeddedFont>
      <p:font typeface="Pretendard SemiBold" panose="020B0600000101010101" charset="-127"/>
      <p:bold r:id="rId27"/>
    </p:embeddedFont>
    <p:embeddedFont>
      <p:font typeface="Noto Serif Tamil SemiBold" panose="020B0600000101010101" charset="0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114" y="8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356072-C99D-4389-B648-28EBAD5A96BF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D88376-1C93-40E3-87B2-2B92105B1F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479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88376-1C93-40E3-87B2-2B92105B1F9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24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5.png"/><Relationship Id="rId5" Type="http://schemas.openxmlformats.org/officeDocument/2006/relationships/image" Target="../media/image16.png"/><Relationship Id="rId10" Type="http://schemas.openxmlformats.org/officeDocument/2006/relationships/image" Target="../media/image34.png"/><Relationship Id="rId4" Type="http://schemas.openxmlformats.org/officeDocument/2006/relationships/image" Target="../media/image15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32.png"/><Relationship Id="rId12" Type="http://schemas.openxmlformats.org/officeDocument/2006/relationships/image" Target="../media/image3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8.png"/><Relationship Id="rId5" Type="http://schemas.openxmlformats.org/officeDocument/2006/relationships/image" Target="../media/image16.png"/><Relationship Id="rId10" Type="http://schemas.openxmlformats.org/officeDocument/2006/relationships/image" Target="../media/image37.png"/><Relationship Id="rId4" Type="http://schemas.openxmlformats.org/officeDocument/2006/relationships/image" Target="../media/image15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32.png"/><Relationship Id="rId12" Type="http://schemas.openxmlformats.org/officeDocument/2006/relationships/image" Target="../media/image4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1.png"/><Relationship Id="rId5" Type="http://schemas.openxmlformats.org/officeDocument/2006/relationships/image" Target="../media/image16.png"/><Relationship Id="rId10" Type="http://schemas.openxmlformats.org/officeDocument/2006/relationships/image" Target="../media/image40.png"/><Relationship Id="rId4" Type="http://schemas.openxmlformats.org/officeDocument/2006/relationships/image" Target="../media/image15.pn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32.png"/><Relationship Id="rId12" Type="http://schemas.openxmlformats.org/officeDocument/2006/relationships/image" Target="../media/image4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4.png"/><Relationship Id="rId5" Type="http://schemas.openxmlformats.org/officeDocument/2006/relationships/image" Target="../media/image16.png"/><Relationship Id="rId10" Type="http://schemas.openxmlformats.org/officeDocument/2006/relationships/image" Target="../media/image43.png"/><Relationship Id="rId4" Type="http://schemas.openxmlformats.org/officeDocument/2006/relationships/image" Target="../media/image15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51.png"/><Relationship Id="rId3" Type="http://schemas.openxmlformats.org/officeDocument/2006/relationships/image" Target="../media/image22.png"/><Relationship Id="rId7" Type="http://schemas.openxmlformats.org/officeDocument/2006/relationships/image" Target="../media/image15.png"/><Relationship Id="rId12" Type="http://schemas.openxmlformats.org/officeDocument/2006/relationships/image" Target="../media/image5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49.png"/><Relationship Id="rId5" Type="http://schemas.openxmlformats.org/officeDocument/2006/relationships/image" Target="../media/image1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17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4.png"/><Relationship Id="rId7" Type="http://schemas.openxmlformats.org/officeDocument/2006/relationships/image" Target="../media/image5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16.png"/><Relationship Id="rId10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22.png"/><Relationship Id="rId7" Type="http://schemas.openxmlformats.org/officeDocument/2006/relationships/image" Target="../media/image15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image" Target="../media/image21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62.png"/><Relationship Id="rId5" Type="http://schemas.openxmlformats.org/officeDocument/2006/relationships/image" Target="../media/image13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17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32.png"/><Relationship Id="rId12" Type="http://schemas.openxmlformats.org/officeDocument/2006/relationships/image" Target="../media/image7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73.png"/><Relationship Id="rId5" Type="http://schemas.openxmlformats.org/officeDocument/2006/relationships/image" Target="../media/image16.png"/><Relationship Id="rId10" Type="http://schemas.openxmlformats.org/officeDocument/2006/relationships/image" Target="../media/image72.png"/><Relationship Id="rId4" Type="http://schemas.openxmlformats.org/officeDocument/2006/relationships/image" Target="../media/image15.png"/><Relationship Id="rId9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7.png"/><Relationship Id="rId7" Type="http://schemas.openxmlformats.org/officeDocument/2006/relationships/image" Target="../media/image1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30.png"/><Relationship Id="rId4" Type="http://schemas.openxmlformats.org/officeDocument/2006/relationships/image" Target="../media/image28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C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0200" y="0"/>
            <a:ext cx="18618200" cy="1047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0" y="1625600"/>
            <a:ext cx="6172200" cy="129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0" y="3644900"/>
            <a:ext cx="8636000" cy="292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892300" y="3098800"/>
            <a:ext cx="9105900" cy="158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8020"/>
              </a:lnSpc>
            </a:pPr>
            <a:r>
              <a:rPr lang="en-US" sz="13300" b="0" i="0" u="none" strike="noStrike" spc="200">
                <a:solidFill>
                  <a:srgbClr val="FFFFFF"/>
                </a:solidFill>
                <a:latin typeface="Noto Serif Tamil SemiBold"/>
              </a:rPr>
              <a:t>FitWork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C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622300"/>
            <a:ext cx="16827500" cy="8940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749300"/>
            <a:ext cx="190500" cy="19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749300"/>
            <a:ext cx="190500" cy="190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49300"/>
            <a:ext cx="190500" cy="190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31900" y="4013200"/>
            <a:ext cx="3479800" cy="388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207499"/>
              </a:lnSpc>
              <a:buClr>
                <a:srgbClr val="395698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주소</a:t>
            </a:r>
            <a:r>
              <a:rPr lang="en-US" sz="2200" b="0" i="0" u="none" strike="noStrike">
                <a:solidFill>
                  <a:srgbClr val="395698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기반</a:t>
            </a:r>
            <a:r>
              <a:rPr lang="en-US" sz="2200" b="0" i="0" u="none" strike="noStrike">
                <a:solidFill>
                  <a:srgbClr val="395698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근처</a:t>
            </a:r>
            <a:r>
              <a:rPr lang="en-US" sz="2200" b="0" i="0" u="none" strike="noStrike">
                <a:solidFill>
                  <a:srgbClr val="395698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클럽</a:t>
            </a:r>
            <a:r>
              <a:rPr lang="en-US" sz="2200" b="0" i="0" u="none" strike="noStrike">
                <a:solidFill>
                  <a:srgbClr val="395698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추천</a:t>
            </a:r>
          </a:p>
          <a:p>
            <a:pPr marL="342900" lvl="0" indent="-342900" algn="l">
              <a:lnSpc>
                <a:spcPct val="207499"/>
              </a:lnSpc>
              <a:buClr>
                <a:srgbClr val="395698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신청</a:t>
            </a:r>
            <a:r>
              <a:rPr lang="en-US" sz="2200" b="0" i="0" u="none" strike="noStrike">
                <a:solidFill>
                  <a:srgbClr val="395698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수</a:t>
            </a:r>
            <a:r>
              <a:rPr lang="en-US" sz="2200" b="0" i="0" u="none" strike="noStrike">
                <a:solidFill>
                  <a:srgbClr val="395698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기반</a:t>
            </a:r>
            <a:r>
              <a:rPr lang="en-US" sz="2200" b="0" i="0" u="none" strike="noStrike">
                <a:solidFill>
                  <a:srgbClr val="395698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인기</a:t>
            </a:r>
            <a:r>
              <a:rPr lang="en-US" sz="2200" b="0" i="0" u="none" strike="noStrike">
                <a:solidFill>
                  <a:srgbClr val="395698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클럽</a:t>
            </a:r>
            <a:r>
              <a:rPr lang="en-US" sz="2200" b="0" i="0" u="none" strike="noStrike">
                <a:solidFill>
                  <a:srgbClr val="395698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추천</a:t>
            </a:r>
          </a:p>
          <a:p>
            <a:pPr marL="342900" lvl="0" indent="-342900" algn="l">
              <a:lnSpc>
                <a:spcPct val="207499"/>
              </a:lnSpc>
              <a:buClr>
                <a:srgbClr val="395698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클럽</a:t>
            </a:r>
            <a:r>
              <a:rPr lang="en-US" sz="2200" b="0" i="0" u="none" strike="noStrike">
                <a:solidFill>
                  <a:srgbClr val="395698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신청</a:t>
            </a:r>
            <a:r>
              <a:rPr lang="en-US" sz="2200" b="0" i="0" u="none" strike="noStrike">
                <a:solidFill>
                  <a:srgbClr val="395698"/>
                </a:solidFill>
                <a:latin typeface="Pretendard SemiBold"/>
              </a:rPr>
              <a:t>/</a:t>
            </a: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검색</a:t>
            </a:r>
          </a:p>
          <a:p>
            <a:pPr marL="342900" lvl="0" indent="-342900" algn="l">
              <a:lnSpc>
                <a:spcPct val="207499"/>
              </a:lnSpc>
              <a:buClr>
                <a:srgbClr val="395698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댓글</a:t>
            </a:r>
            <a:r>
              <a:rPr lang="en-US" sz="2200" b="0" i="0" u="none" strike="noStrike">
                <a:solidFill>
                  <a:srgbClr val="395698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및</a:t>
            </a:r>
            <a:r>
              <a:rPr lang="en-US" sz="2200" b="0" i="0" u="none" strike="noStrike">
                <a:solidFill>
                  <a:srgbClr val="395698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좋아요</a:t>
            </a:r>
          </a:p>
          <a:p>
            <a:pPr marL="342900" lvl="0" indent="-342900" algn="l">
              <a:lnSpc>
                <a:spcPct val="207499"/>
              </a:lnSpc>
              <a:buClr>
                <a:srgbClr val="395698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클럽</a:t>
            </a:r>
            <a:r>
              <a:rPr lang="en-US" sz="2200" b="0" i="0" u="none" strike="noStrike">
                <a:solidFill>
                  <a:srgbClr val="395698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개설</a:t>
            </a:r>
            <a:r>
              <a:rPr lang="en-US" sz="2200" b="0" i="0" u="none" strike="noStrike">
                <a:solidFill>
                  <a:srgbClr val="395698"/>
                </a:solidFill>
                <a:latin typeface="Pretendard SemiBold"/>
              </a:rPr>
              <a:t>/</a:t>
            </a: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수정</a:t>
            </a:r>
            <a:r>
              <a:rPr lang="en-US" sz="2200" b="0" i="0" u="none" strike="noStrike">
                <a:solidFill>
                  <a:srgbClr val="395698"/>
                </a:solidFill>
                <a:latin typeface="Pretendard SemiBold"/>
              </a:rPr>
              <a:t>/</a:t>
            </a: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삭제</a:t>
            </a:r>
          </a:p>
          <a:p>
            <a:pPr marL="342900" lvl="0" indent="-342900" algn="l">
              <a:lnSpc>
                <a:spcPct val="207499"/>
              </a:lnSpc>
              <a:buClr>
                <a:srgbClr val="395698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이미지</a:t>
            </a:r>
            <a:r>
              <a:rPr lang="en-US" sz="2200" b="0" i="0" u="none" strike="noStrike">
                <a:solidFill>
                  <a:srgbClr val="395698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등록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723900" y="2362200"/>
            <a:ext cx="168402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854200" y="5715000"/>
            <a:ext cx="67310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0" y="9055100"/>
            <a:ext cx="17259300" cy="622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723900" y="3454400"/>
            <a:ext cx="44958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0100" y="3251200"/>
            <a:ext cx="6172200" cy="4660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39700" y="2768600"/>
            <a:ext cx="3911600" cy="5626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9500" y="1117600"/>
            <a:ext cx="3390900" cy="18923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346200" y="2692400"/>
            <a:ext cx="32004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3710"/>
              </a:lnSpc>
            </a:pPr>
            <a:r>
              <a:rPr lang="ko-KR" sz="2700" b="0" i="0" u="none" strike="noStrike">
                <a:solidFill>
                  <a:srgbClr val="395698"/>
                </a:solidFill>
                <a:ea typeface="Pretendard ExtraBold"/>
              </a:rPr>
              <a:t>주요</a:t>
            </a:r>
            <a:r>
              <a:rPr lang="en-US" sz="2700" b="0" i="0" u="none" strike="noStrike">
                <a:solidFill>
                  <a:srgbClr val="395698"/>
                </a:solidFill>
                <a:latin typeface="Pretendard ExtraBold"/>
              </a:rPr>
              <a:t> </a:t>
            </a:r>
            <a:r>
              <a:rPr lang="ko-KR" sz="2700" b="0" i="0" u="none" strike="noStrike">
                <a:solidFill>
                  <a:srgbClr val="395698"/>
                </a:solidFill>
                <a:ea typeface="Pretendard ExtraBold"/>
              </a:rPr>
              <a:t>기능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C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622300"/>
            <a:ext cx="16827500" cy="8940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749300"/>
            <a:ext cx="190500" cy="19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749300"/>
            <a:ext cx="190500" cy="190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49300"/>
            <a:ext cx="190500" cy="190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723900" y="2362200"/>
            <a:ext cx="168402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854200" y="5715000"/>
            <a:ext cx="67310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0" y="9055100"/>
            <a:ext cx="17259300" cy="622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723900" y="3454400"/>
            <a:ext cx="44958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89600" y="3454400"/>
            <a:ext cx="6451600" cy="4254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38100" y="3454400"/>
            <a:ext cx="3860800" cy="4851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9500" y="1117600"/>
            <a:ext cx="3937000" cy="18923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346200" y="2692400"/>
            <a:ext cx="32004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3710"/>
              </a:lnSpc>
            </a:pPr>
            <a:r>
              <a:rPr lang="ko-KR" sz="2700" b="0" i="0" u="none" strike="noStrike">
                <a:solidFill>
                  <a:srgbClr val="395698"/>
                </a:solidFill>
                <a:ea typeface="Pretendard ExtraBold"/>
              </a:rPr>
              <a:t>주요</a:t>
            </a:r>
            <a:r>
              <a:rPr lang="en-US" sz="2700" b="0" i="0" u="none" strike="noStrike">
                <a:solidFill>
                  <a:srgbClr val="395698"/>
                </a:solidFill>
                <a:latin typeface="Pretendard ExtraBold"/>
              </a:rPr>
              <a:t> </a:t>
            </a:r>
            <a:r>
              <a:rPr lang="ko-KR" sz="2700" b="0" i="0" u="none" strike="noStrike">
                <a:solidFill>
                  <a:srgbClr val="395698"/>
                </a:solidFill>
                <a:ea typeface="Pretendard ExtraBold"/>
              </a:rPr>
              <a:t>기능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31900" y="3314700"/>
            <a:ext cx="3708400" cy="528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207499"/>
              </a:lnSpc>
              <a:buClr>
                <a:srgbClr val="395698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주소</a:t>
            </a:r>
            <a:r>
              <a:rPr lang="en-US" sz="2200" b="0" i="0" u="none" strike="noStrike">
                <a:solidFill>
                  <a:srgbClr val="395698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기반</a:t>
            </a:r>
            <a:r>
              <a:rPr lang="en-US" sz="2200" b="0" i="0" u="none" strike="noStrike">
                <a:solidFill>
                  <a:srgbClr val="395698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근처</a:t>
            </a:r>
            <a:r>
              <a:rPr lang="en-US" sz="2200" b="0" i="0" u="none" strike="noStrike">
                <a:solidFill>
                  <a:srgbClr val="395698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클래스</a:t>
            </a:r>
            <a:r>
              <a:rPr lang="en-US" sz="2200" b="0" i="0" u="none" strike="noStrike">
                <a:solidFill>
                  <a:srgbClr val="395698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추천</a:t>
            </a:r>
          </a:p>
          <a:p>
            <a:pPr marL="342900" lvl="0" indent="-342900" algn="l">
              <a:lnSpc>
                <a:spcPct val="207499"/>
              </a:lnSpc>
              <a:buClr>
                <a:srgbClr val="395698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신청</a:t>
            </a:r>
            <a:r>
              <a:rPr lang="en-US" sz="2200" b="0" i="0" u="none" strike="noStrike">
                <a:solidFill>
                  <a:srgbClr val="395698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수</a:t>
            </a:r>
            <a:r>
              <a:rPr lang="en-US" sz="2200" b="0" i="0" u="none" strike="noStrike">
                <a:solidFill>
                  <a:srgbClr val="395698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기반</a:t>
            </a:r>
            <a:r>
              <a:rPr lang="en-US" sz="2200" b="0" i="0" u="none" strike="noStrike">
                <a:solidFill>
                  <a:srgbClr val="395698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인기</a:t>
            </a:r>
            <a:r>
              <a:rPr lang="en-US" sz="2200" b="0" i="0" u="none" strike="noStrike">
                <a:solidFill>
                  <a:srgbClr val="395698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클래스</a:t>
            </a:r>
            <a:r>
              <a:rPr lang="en-US" sz="2200" b="0" i="0" u="none" strike="noStrike">
                <a:solidFill>
                  <a:srgbClr val="395698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추천</a:t>
            </a:r>
          </a:p>
          <a:p>
            <a:pPr marL="342900" lvl="0" indent="-342900" algn="l">
              <a:lnSpc>
                <a:spcPct val="207499"/>
              </a:lnSpc>
              <a:buClr>
                <a:srgbClr val="395698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클래스</a:t>
            </a:r>
            <a:r>
              <a:rPr lang="en-US" sz="2200" b="0" i="0" u="none" strike="noStrike">
                <a:solidFill>
                  <a:srgbClr val="395698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신청</a:t>
            </a:r>
            <a:r>
              <a:rPr lang="en-US" sz="2200" b="0" i="0" u="none" strike="noStrike">
                <a:solidFill>
                  <a:srgbClr val="395698"/>
                </a:solidFill>
                <a:latin typeface="Pretendard SemiBold"/>
              </a:rPr>
              <a:t>/</a:t>
            </a: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검색</a:t>
            </a:r>
          </a:p>
          <a:p>
            <a:pPr marL="342900" lvl="0" indent="-342900" algn="l">
              <a:lnSpc>
                <a:spcPct val="207499"/>
              </a:lnSpc>
              <a:buClr>
                <a:srgbClr val="395698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댓글</a:t>
            </a:r>
            <a:r>
              <a:rPr lang="en-US" sz="2200" b="0" i="0" u="none" strike="noStrike">
                <a:solidFill>
                  <a:srgbClr val="395698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및</a:t>
            </a:r>
            <a:r>
              <a:rPr lang="en-US" sz="2200" b="0" i="0" u="none" strike="noStrike">
                <a:solidFill>
                  <a:srgbClr val="395698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좋아요</a:t>
            </a:r>
          </a:p>
          <a:p>
            <a:pPr marL="342900" lvl="0" indent="-342900" algn="l">
              <a:lnSpc>
                <a:spcPct val="207499"/>
              </a:lnSpc>
              <a:buClr>
                <a:srgbClr val="395698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클래스</a:t>
            </a:r>
            <a:r>
              <a:rPr lang="en-US" sz="2200" b="0" i="0" u="none" strike="noStrike">
                <a:solidFill>
                  <a:srgbClr val="395698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개설</a:t>
            </a:r>
            <a:r>
              <a:rPr lang="en-US" sz="2200" b="0" i="0" u="none" strike="noStrike">
                <a:solidFill>
                  <a:srgbClr val="395698"/>
                </a:solidFill>
                <a:latin typeface="Pretendard SemiBold"/>
              </a:rPr>
              <a:t>/</a:t>
            </a: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수정</a:t>
            </a:r>
            <a:r>
              <a:rPr lang="en-US" sz="2200" b="0" i="0" u="none" strike="noStrike">
                <a:solidFill>
                  <a:srgbClr val="395698"/>
                </a:solidFill>
                <a:latin typeface="Pretendard SemiBold"/>
              </a:rPr>
              <a:t>/</a:t>
            </a: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삭제</a:t>
            </a:r>
            <a:r>
              <a:rPr lang="en-US" sz="2200" b="0" i="0" u="none" strike="noStrike">
                <a:solidFill>
                  <a:srgbClr val="395698"/>
                </a:solidFill>
                <a:latin typeface="Pretendard SemiBold"/>
              </a:rPr>
              <a:t>(</a:t>
            </a: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강사</a:t>
            </a:r>
            <a:r>
              <a:rPr lang="en-US" sz="2200" b="0" i="0" u="none" strike="noStrike">
                <a:solidFill>
                  <a:srgbClr val="395698"/>
                </a:solidFill>
                <a:latin typeface="Pretendard SemiBold"/>
              </a:rPr>
              <a:t>)</a:t>
            </a:r>
          </a:p>
          <a:p>
            <a:pPr marL="342900" lvl="0" indent="-342900" algn="l">
              <a:lnSpc>
                <a:spcPct val="207499"/>
              </a:lnSpc>
              <a:buClr>
                <a:srgbClr val="395698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이미지</a:t>
            </a:r>
            <a:r>
              <a:rPr lang="en-US" sz="2200" b="0" i="0" u="none" strike="noStrike">
                <a:solidFill>
                  <a:srgbClr val="395698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등록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C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622300"/>
            <a:ext cx="16827500" cy="8940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749300"/>
            <a:ext cx="190500" cy="19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749300"/>
            <a:ext cx="190500" cy="190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49300"/>
            <a:ext cx="190500" cy="190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723900" y="2362200"/>
            <a:ext cx="168402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854200" y="5715000"/>
            <a:ext cx="67310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0" y="9055100"/>
            <a:ext cx="17259300" cy="622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723900" y="3454400"/>
            <a:ext cx="44958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40400" y="3479800"/>
            <a:ext cx="6172200" cy="4495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74600" y="3213100"/>
            <a:ext cx="3759200" cy="5143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9500" y="1117600"/>
            <a:ext cx="5473700" cy="2044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346200" y="2692400"/>
            <a:ext cx="32004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3710"/>
              </a:lnSpc>
            </a:pPr>
            <a:r>
              <a:rPr lang="ko-KR" sz="2700" b="0" i="0" u="none" strike="noStrike">
                <a:solidFill>
                  <a:srgbClr val="395698"/>
                </a:solidFill>
                <a:ea typeface="Pretendard ExtraBold"/>
              </a:rPr>
              <a:t>주요</a:t>
            </a:r>
            <a:r>
              <a:rPr lang="en-US" sz="2700" b="0" i="0" u="none" strike="noStrike">
                <a:solidFill>
                  <a:srgbClr val="395698"/>
                </a:solidFill>
                <a:latin typeface="Pretendard ExtraBold"/>
              </a:rPr>
              <a:t> </a:t>
            </a:r>
            <a:r>
              <a:rPr lang="ko-KR" sz="2700" b="0" i="0" u="none" strike="noStrike">
                <a:solidFill>
                  <a:srgbClr val="395698"/>
                </a:solidFill>
                <a:ea typeface="Pretendard ExtraBold"/>
              </a:rPr>
              <a:t>기능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31900" y="4368800"/>
            <a:ext cx="3708400" cy="318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207499"/>
              </a:lnSpc>
              <a:buClr>
                <a:srgbClr val="395698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게시판</a:t>
            </a:r>
            <a:r>
              <a:rPr lang="en-US" sz="2200" b="0" i="0" u="none" strike="noStrike">
                <a:solidFill>
                  <a:srgbClr val="395698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별</a:t>
            </a:r>
            <a:r>
              <a:rPr lang="en-US" sz="2200" b="0" i="0" u="none" strike="noStrike">
                <a:solidFill>
                  <a:srgbClr val="395698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후기</a:t>
            </a:r>
            <a:r>
              <a:rPr lang="en-US" sz="2200" b="0" i="0" u="none" strike="noStrike">
                <a:solidFill>
                  <a:srgbClr val="395698"/>
                </a:solidFill>
                <a:latin typeface="Pretendard SemiBold"/>
              </a:rPr>
              <a:t>/</a:t>
            </a: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잡담</a:t>
            </a:r>
            <a:r>
              <a:rPr lang="en-US" sz="2200" b="0" i="0" u="none" strike="noStrike">
                <a:solidFill>
                  <a:srgbClr val="395698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조회</a:t>
            </a:r>
          </a:p>
          <a:p>
            <a:pPr marL="342900" lvl="0" indent="-342900" algn="l">
              <a:lnSpc>
                <a:spcPct val="207499"/>
              </a:lnSpc>
              <a:buClr>
                <a:srgbClr val="395698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게시글</a:t>
            </a:r>
            <a:r>
              <a:rPr lang="en-US" sz="2200" b="0" i="0" u="none" strike="noStrike">
                <a:solidFill>
                  <a:srgbClr val="395698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작성</a:t>
            </a:r>
            <a:r>
              <a:rPr lang="en-US" sz="2200" b="0" i="0" u="none" strike="noStrike">
                <a:solidFill>
                  <a:srgbClr val="395698"/>
                </a:solidFill>
                <a:latin typeface="Pretendard SemiBold"/>
              </a:rPr>
              <a:t>/</a:t>
            </a: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수정</a:t>
            </a:r>
            <a:r>
              <a:rPr lang="en-US" sz="2200" b="0" i="0" u="none" strike="noStrike">
                <a:solidFill>
                  <a:srgbClr val="395698"/>
                </a:solidFill>
                <a:latin typeface="Pretendard SemiBold"/>
              </a:rPr>
              <a:t>/</a:t>
            </a: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삭제</a:t>
            </a:r>
          </a:p>
          <a:p>
            <a:pPr marL="342900" lvl="0" indent="-342900" algn="l">
              <a:lnSpc>
                <a:spcPct val="207499"/>
              </a:lnSpc>
              <a:buClr>
                <a:srgbClr val="395698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이미지</a:t>
            </a:r>
            <a:r>
              <a:rPr lang="en-US" sz="2200" b="0" i="0" u="none" strike="noStrike">
                <a:solidFill>
                  <a:srgbClr val="395698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등록</a:t>
            </a:r>
          </a:p>
          <a:p>
            <a:pPr marL="342900" lvl="0" indent="-342900" algn="l">
              <a:lnSpc>
                <a:spcPct val="207499"/>
              </a:lnSpc>
              <a:buClr>
                <a:srgbClr val="395698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댓글</a:t>
            </a:r>
            <a:r>
              <a:rPr lang="en-US" sz="2200" b="0" i="0" u="none" strike="noStrike">
                <a:solidFill>
                  <a:srgbClr val="395698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및</a:t>
            </a:r>
            <a:r>
              <a:rPr lang="en-US" sz="2200" b="0" i="0" u="none" strike="noStrike">
                <a:solidFill>
                  <a:srgbClr val="395698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좋아요</a:t>
            </a:r>
          </a:p>
          <a:p>
            <a:pPr marL="342900" lvl="0" indent="-342900" algn="l">
              <a:lnSpc>
                <a:spcPct val="207499"/>
              </a:lnSpc>
              <a:buClr>
                <a:srgbClr val="395698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게시글</a:t>
            </a:r>
            <a:r>
              <a:rPr lang="en-US" sz="2200" b="0" i="0" u="none" strike="noStrike">
                <a:solidFill>
                  <a:srgbClr val="395698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검색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C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622300"/>
            <a:ext cx="16827500" cy="8940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749300"/>
            <a:ext cx="190500" cy="19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749300"/>
            <a:ext cx="190500" cy="190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49300"/>
            <a:ext cx="190500" cy="190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04900" y="4991100"/>
            <a:ext cx="38354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207499"/>
              </a:lnSpc>
              <a:buClr>
                <a:srgbClr val="395698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회원</a:t>
            </a:r>
            <a:r>
              <a:rPr lang="en-US" sz="2200" b="0" i="0" u="none" strike="noStrike">
                <a:solidFill>
                  <a:srgbClr val="395698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정보</a:t>
            </a:r>
            <a:r>
              <a:rPr lang="en-US" sz="2200" b="0" i="0" u="none" strike="noStrike">
                <a:solidFill>
                  <a:srgbClr val="395698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조회</a:t>
            </a:r>
            <a:r>
              <a:rPr lang="en-US" sz="2200" b="0" i="0" u="none" strike="noStrike">
                <a:solidFill>
                  <a:srgbClr val="395698"/>
                </a:solidFill>
                <a:latin typeface="Pretendard SemiBold"/>
              </a:rPr>
              <a:t>/</a:t>
            </a: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수정</a:t>
            </a:r>
          </a:p>
          <a:p>
            <a:pPr marL="342900" lvl="0" indent="-342900" algn="l">
              <a:lnSpc>
                <a:spcPct val="207499"/>
              </a:lnSpc>
              <a:buClr>
                <a:srgbClr val="395698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신청</a:t>
            </a:r>
            <a:r>
              <a:rPr lang="en-US" sz="2200" b="0" i="0" u="none" strike="noStrike">
                <a:solidFill>
                  <a:srgbClr val="395698"/>
                </a:solidFill>
                <a:latin typeface="Pretendard SemiBold"/>
              </a:rPr>
              <a:t>/</a:t>
            </a: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개설</a:t>
            </a:r>
            <a:r>
              <a:rPr lang="en-US" sz="2200" b="0" i="0" u="none" strike="noStrike">
                <a:solidFill>
                  <a:srgbClr val="395698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목록</a:t>
            </a:r>
            <a:r>
              <a:rPr lang="en-US" sz="2200" b="0" i="0" u="none" strike="noStrike">
                <a:solidFill>
                  <a:srgbClr val="395698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조회</a:t>
            </a:r>
            <a:r>
              <a:rPr lang="en-US" sz="2200" b="0" i="0" u="none" strike="noStrike">
                <a:solidFill>
                  <a:srgbClr val="395698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및</a:t>
            </a:r>
            <a:r>
              <a:rPr lang="en-US" sz="2200" b="0" i="0" u="none" strike="noStrike">
                <a:solidFill>
                  <a:srgbClr val="395698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395698"/>
                </a:solidFill>
                <a:ea typeface="Pretendard SemiBold"/>
              </a:rPr>
              <a:t>취소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723900" y="2362200"/>
            <a:ext cx="168402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854200" y="5715000"/>
            <a:ext cx="67310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0" y="9055100"/>
            <a:ext cx="17259300" cy="622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723900" y="3454400"/>
            <a:ext cx="44958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1900" y="3048000"/>
            <a:ext cx="4711700" cy="5003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57000" y="2794000"/>
            <a:ext cx="4826000" cy="5867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4900" y="927100"/>
            <a:ext cx="4229100" cy="25781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346200" y="2692400"/>
            <a:ext cx="32004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3710"/>
              </a:lnSpc>
            </a:pPr>
            <a:r>
              <a:rPr lang="ko-KR" sz="2700" b="0" i="0" u="none" strike="noStrike">
                <a:solidFill>
                  <a:srgbClr val="395698"/>
                </a:solidFill>
                <a:ea typeface="Pretendard ExtraBold"/>
              </a:rPr>
              <a:t>주요</a:t>
            </a:r>
            <a:r>
              <a:rPr lang="en-US" sz="2700" b="0" i="0" u="none" strike="noStrike">
                <a:solidFill>
                  <a:srgbClr val="395698"/>
                </a:solidFill>
                <a:latin typeface="Pretendard ExtraBold"/>
              </a:rPr>
              <a:t> </a:t>
            </a:r>
            <a:r>
              <a:rPr lang="ko-KR" sz="2700" b="0" i="0" u="none" strike="noStrike">
                <a:solidFill>
                  <a:srgbClr val="395698"/>
                </a:solidFill>
                <a:ea typeface="Pretendard ExtraBold"/>
              </a:rPr>
              <a:t>기능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C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622300"/>
            <a:ext cx="16827500" cy="8940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749300"/>
            <a:ext cx="190500" cy="19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749300"/>
            <a:ext cx="190500" cy="190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49300"/>
            <a:ext cx="190500" cy="190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723900" y="2362200"/>
            <a:ext cx="168402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700" y="9055100"/>
            <a:ext cx="17259300" cy="622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0200" y="4165600"/>
            <a:ext cx="2387600" cy="2387600"/>
          </a:xfrm>
          <a:prstGeom prst="rect">
            <a:avLst/>
          </a:prstGeom>
          <a:effectLst>
            <a:outerShdw blurRad="56825" dist="220492" dir="2700000">
              <a:srgbClr val="000000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4900" y="1117600"/>
            <a:ext cx="6502400" cy="190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C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900" y="2565400"/>
            <a:ext cx="5397500" cy="6908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6438900" y="3683000"/>
            <a:ext cx="5397500" cy="25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1200" y="2565400"/>
            <a:ext cx="5397500" cy="6908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2141200" y="3683000"/>
            <a:ext cx="5397500" cy="254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565400"/>
            <a:ext cx="5397500" cy="6908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723900" y="3683000"/>
            <a:ext cx="53975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9055100"/>
            <a:ext cx="17259300" cy="6223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155700" y="2882900"/>
            <a:ext cx="45593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3710"/>
              </a:lnSpc>
            </a:pPr>
            <a:r>
              <a:rPr lang="ko-KR" sz="2700" b="0" i="0" u="none" strike="noStrike">
                <a:solidFill>
                  <a:srgbClr val="395698"/>
                </a:solidFill>
                <a:ea typeface="Pretendard ExtraBold"/>
              </a:rPr>
              <a:t>데이터</a:t>
            </a:r>
            <a:r>
              <a:rPr lang="en-US" sz="2700" b="0" i="0" u="none" strike="noStrike">
                <a:solidFill>
                  <a:srgbClr val="395698"/>
                </a:solidFill>
                <a:latin typeface="Pretendard ExtraBold"/>
              </a:rPr>
              <a:t> </a:t>
            </a:r>
            <a:r>
              <a:rPr lang="ko-KR" sz="2700" b="0" i="0" u="none" strike="noStrike">
                <a:solidFill>
                  <a:srgbClr val="395698"/>
                </a:solidFill>
                <a:ea typeface="Pretendard ExtraBold"/>
              </a:rPr>
              <a:t>생성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70700" y="2882900"/>
            <a:ext cx="45593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3710"/>
              </a:lnSpc>
            </a:pPr>
            <a:r>
              <a:rPr lang="ko-KR" sz="2700" b="0" i="0" u="none" strike="noStrike">
                <a:solidFill>
                  <a:srgbClr val="395698"/>
                </a:solidFill>
                <a:ea typeface="Pretendard ExtraBold"/>
              </a:rPr>
              <a:t>코드</a:t>
            </a:r>
            <a:r>
              <a:rPr lang="en-US" sz="2700" b="0" i="0" u="none" strike="noStrike">
                <a:solidFill>
                  <a:srgbClr val="395698"/>
                </a:solidFill>
                <a:latin typeface="Pretendard ExtraBold"/>
              </a:rPr>
              <a:t> </a:t>
            </a:r>
            <a:r>
              <a:rPr lang="ko-KR" sz="2700" b="0" i="0" u="none" strike="noStrike">
                <a:solidFill>
                  <a:srgbClr val="395698"/>
                </a:solidFill>
                <a:ea typeface="Pretendard ExtraBold"/>
              </a:rPr>
              <a:t>보완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60300" y="2870200"/>
            <a:ext cx="45593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3710"/>
              </a:lnSpc>
            </a:pPr>
            <a:r>
              <a:rPr lang="ko-KR" sz="2700" b="0" i="0" u="none" strike="noStrike">
                <a:solidFill>
                  <a:srgbClr val="395698"/>
                </a:solidFill>
                <a:ea typeface="Pretendard ExtraBold"/>
              </a:rPr>
              <a:t>코드</a:t>
            </a:r>
            <a:r>
              <a:rPr lang="en-US" sz="2700" b="0" i="0" u="none" strike="noStrike">
                <a:solidFill>
                  <a:srgbClr val="395698"/>
                </a:solidFill>
                <a:latin typeface="Pretendard ExtraBold"/>
              </a:rPr>
              <a:t> </a:t>
            </a:r>
            <a:r>
              <a:rPr lang="ko-KR" sz="2700" b="0" i="0" u="none" strike="noStrike">
                <a:solidFill>
                  <a:srgbClr val="395698"/>
                </a:solidFill>
                <a:ea typeface="Pretendard ExtraBold"/>
              </a:rPr>
              <a:t>범용성</a:t>
            </a:r>
            <a:r>
              <a:rPr lang="en-US" sz="2700" b="0" i="0" u="none" strike="noStrike">
                <a:solidFill>
                  <a:srgbClr val="395698"/>
                </a:solidFill>
                <a:latin typeface="Pretendard ExtraBold"/>
              </a:rPr>
              <a:t> </a:t>
            </a:r>
            <a:r>
              <a:rPr lang="ko-KR" sz="2700" b="0" i="0" u="none" strike="noStrike">
                <a:solidFill>
                  <a:srgbClr val="395698"/>
                </a:solidFill>
                <a:ea typeface="Pretendard ExtraBold"/>
              </a:rPr>
              <a:t>및</a:t>
            </a:r>
            <a:r>
              <a:rPr lang="en-US" sz="2700" b="0" i="0" u="none" strike="noStrike">
                <a:solidFill>
                  <a:srgbClr val="395698"/>
                </a:solidFill>
                <a:latin typeface="Pretendard ExtraBold"/>
              </a:rPr>
              <a:t> </a:t>
            </a:r>
            <a:r>
              <a:rPr lang="ko-KR" sz="2700" b="0" i="0" u="none" strike="noStrike">
                <a:solidFill>
                  <a:srgbClr val="395698"/>
                </a:solidFill>
                <a:ea typeface="Pretendard ExtraBold"/>
              </a:rPr>
              <a:t>효율성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" y="622300"/>
            <a:ext cx="16827500" cy="17653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749300"/>
            <a:ext cx="190500" cy="190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1100" y="749300"/>
            <a:ext cx="190500" cy="190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749300"/>
            <a:ext cx="190500" cy="190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43300" y="1219200"/>
            <a:ext cx="927100" cy="977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9900" y="4203700"/>
            <a:ext cx="3365500" cy="1866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5300" y="6667500"/>
            <a:ext cx="3429000" cy="1765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00900" y="4000500"/>
            <a:ext cx="3924300" cy="1320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395200" y="4152900"/>
            <a:ext cx="4978400" cy="2336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46900" y="5880100"/>
            <a:ext cx="4432300" cy="787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344400" y="6896100"/>
            <a:ext cx="4965700" cy="13081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6527800" y="1384300"/>
            <a:ext cx="53594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8020"/>
              </a:lnSpc>
            </a:pPr>
            <a:r>
              <a:rPr lang="en-US" sz="5000" b="0" i="0" u="none" strike="noStrike">
                <a:solidFill>
                  <a:srgbClr val="395698"/>
                </a:solidFill>
                <a:latin typeface="Noto Serif Tamil SemiBold"/>
              </a:rPr>
              <a:t>LLM Utilization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C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622300"/>
            <a:ext cx="16827500" cy="17653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749300"/>
            <a:ext cx="190500" cy="19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749300"/>
            <a:ext cx="190500" cy="190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49300"/>
            <a:ext cx="190500" cy="190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8300" y="2565400"/>
            <a:ext cx="8305800" cy="6908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900" y="2565400"/>
            <a:ext cx="8280400" cy="69088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65200" y="2895600"/>
            <a:ext cx="7797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3710"/>
              </a:lnSpc>
            </a:pPr>
            <a:r>
              <a:rPr lang="en-US" sz="2700" b="0" i="0" u="none" strike="noStrike">
                <a:solidFill>
                  <a:srgbClr val="395698"/>
                </a:solidFill>
                <a:latin typeface="Pretendard ExtraBold"/>
              </a:rPr>
              <a:t>SERVICE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39400" y="2895600"/>
            <a:ext cx="59563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3710"/>
              </a:lnSpc>
            </a:pPr>
            <a:r>
              <a:rPr lang="en-US" sz="2700" b="0" i="0" u="none" strike="noStrike">
                <a:solidFill>
                  <a:srgbClr val="395698"/>
                </a:solidFill>
                <a:latin typeface="Pretendard ExtraBold"/>
              </a:rPr>
              <a:t>UX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723900" y="3683000"/>
            <a:ext cx="82804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9258300" y="3683000"/>
            <a:ext cx="83185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700" y="9055100"/>
            <a:ext cx="17259300" cy="622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70300" y="1270000"/>
            <a:ext cx="863600" cy="901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6362700" y="1397000"/>
            <a:ext cx="60833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8020"/>
              </a:lnSpc>
            </a:pPr>
            <a:r>
              <a:rPr lang="en-US" sz="5000" b="0" i="0" u="none" strike="noStrike">
                <a:solidFill>
                  <a:srgbClr val="395698"/>
                </a:solidFill>
                <a:latin typeface="Noto Serif Tamil SemiBold"/>
              </a:rPr>
              <a:t>Future Scalability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213100" y="5130800"/>
            <a:ext cx="33655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207499"/>
              </a:lnSpc>
              <a:buClr>
                <a:srgbClr val="395698"/>
              </a:buClr>
              <a:buFont typeface="Arial"/>
              <a:buChar char="●"/>
            </a:pPr>
            <a:r>
              <a:rPr lang="ko-KR" sz="2700" b="0" i="0" u="none" strike="noStrike">
                <a:solidFill>
                  <a:srgbClr val="395698"/>
                </a:solidFill>
                <a:ea typeface="Pretendard ExtraBold"/>
              </a:rPr>
              <a:t>공간</a:t>
            </a:r>
            <a:r>
              <a:rPr lang="en-US" sz="2700" b="0" i="0" u="none" strike="noStrike">
                <a:solidFill>
                  <a:srgbClr val="395698"/>
                </a:solidFill>
                <a:latin typeface="Pretendard ExtraBold"/>
              </a:rPr>
              <a:t> </a:t>
            </a:r>
            <a:r>
              <a:rPr lang="ko-KR" sz="2700" b="0" i="0" u="none" strike="noStrike">
                <a:solidFill>
                  <a:srgbClr val="395698"/>
                </a:solidFill>
                <a:ea typeface="Pretendard ExtraBold"/>
              </a:rPr>
              <a:t>대여</a:t>
            </a:r>
            <a:r>
              <a:rPr lang="en-US" sz="2700" b="0" i="0" u="none" strike="noStrike">
                <a:solidFill>
                  <a:srgbClr val="395698"/>
                </a:solidFill>
                <a:latin typeface="Pretendard ExtraBold"/>
              </a:rPr>
              <a:t> </a:t>
            </a:r>
            <a:r>
              <a:rPr lang="ko-KR" sz="2700" b="0" i="0" u="none" strike="noStrike">
                <a:solidFill>
                  <a:srgbClr val="395698"/>
                </a:solidFill>
                <a:ea typeface="Pretendard ExtraBold"/>
              </a:rPr>
              <a:t>서비스</a:t>
            </a:r>
          </a:p>
          <a:p>
            <a:pPr marL="342900" lvl="0" indent="-342900" algn="l">
              <a:lnSpc>
                <a:spcPct val="207499"/>
              </a:lnSpc>
              <a:buClr>
                <a:srgbClr val="395698"/>
              </a:buClr>
              <a:buFont typeface="Arial"/>
              <a:buChar char="●"/>
            </a:pPr>
            <a:r>
              <a:rPr lang="ko-KR" sz="2700" b="0" i="0" u="none" strike="noStrike">
                <a:solidFill>
                  <a:srgbClr val="395698"/>
                </a:solidFill>
                <a:ea typeface="Pretendard ExtraBold"/>
              </a:rPr>
              <a:t>운동</a:t>
            </a:r>
            <a:r>
              <a:rPr lang="en-US" sz="2700" b="0" i="0" u="none" strike="noStrike">
                <a:solidFill>
                  <a:srgbClr val="395698"/>
                </a:solidFill>
                <a:latin typeface="Pretendard ExtraBold"/>
              </a:rPr>
              <a:t> </a:t>
            </a:r>
            <a:r>
              <a:rPr lang="ko-KR" sz="2700" b="0" i="0" u="none" strike="noStrike">
                <a:solidFill>
                  <a:srgbClr val="395698"/>
                </a:solidFill>
                <a:ea typeface="Pretendard ExtraBold"/>
              </a:rPr>
              <a:t>물품</a:t>
            </a:r>
            <a:r>
              <a:rPr lang="en-US" sz="2700" b="0" i="0" u="none" strike="noStrike">
                <a:solidFill>
                  <a:srgbClr val="395698"/>
                </a:solidFill>
                <a:latin typeface="Pretendard ExtraBold"/>
              </a:rPr>
              <a:t> </a:t>
            </a:r>
            <a:r>
              <a:rPr lang="ko-KR" sz="2700" b="0" i="0" u="none" strike="noStrike">
                <a:solidFill>
                  <a:srgbClr val="395698"/>
                </a:solidFill>
                <a:ea typeface="Pretendard ExtraBold"/>
              </a:rPr>
              <a:t>스토어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760200" y="5130800"/>
            <a:ext cx="33655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207499"/>
              </a:lnSpc>
              <a:buClr>
                <a:srgbClr val="395698"/>
              </a:buClr>
              <a:buFont typeface="Arial"/>
              <a:buChar char="●"/>
            </a:pPr>
            <a:r>
              <a:rPr lang="ko-KR" sz="2700" b="0" i="0" u="none" strike="noStrike">
                <a:solidFill>
                  <a:srgbClr val="395698"/>
                </a:solidFill>
                <a:ea typeface="Pretendard ExtraBold"/>
              </a:rPr>
              <a:t>게시판</a:t>
            </a:r>
            <a:r>
              <a:rPr lang="en-US" sz="2700" b="0" i="0" u="none" strike="noStrike">
                <a:solidFill>
                  <a:srgbClr val="395698"/>
                </a:solidFill>
                <a:latin typeface="Pretendard ExtraBold"/>
              </a:rPr>
              <a:t> </a:t>
            </a:r>
            <a:r>
              <a:rPr lang="ko-KR" sz="2700" b="0" i="0" u="none" strike="noStrike">
                <a:solidFill>
                  <a:srgbClr val="395698"/>
                </a:solidFill>
                <a:ea typeface="Pretendard ExtraBold"/>
              </a:rPr>
              <a:t>다양화</a:t>
            </a:r>
          </a:p>
          <a:p>
            <a:pPr marL="342900" lvl="0" indent="-342900" algn="l">
              <a:lnSpc>
                <a:spcPct val="207499"/>
              </a:lnSpc>
              <a:buClr>
                <a:srgbClr val="395698"/>
              </a:buClr>
              <a:buFont typeface="Arial"/>
              <a:buChar char="●"/>
            </a:pPr>
            <a:r>
              <a:rPr lang="ko-KR" sz="2700" b="0" i="0" u="none" strike="noStrike">
                <a:solidFill>
                  <a:srgbClr val="395698"/>
                </a:solidFill>
                <a:ea typeface="Pretendard ExtraBold"/>
              </a:rPr>
              <a:t>모바일</a:t>
            </a:r>
            <a:r>
              <a:rPr lang="en-US" sz="2700" b="0" i="0" u="none" strike="noStrike">
                <a:solidFill>
                  <a:srgbClr val="395698"/>
                </a:solidFill>
                <a:latin typeface="Pretendard ExtraBold"/>
              </a:rPr>
              <a:t> </a:t>
            </a:r>
            <a:r>
              <a:rPr lang="ko-KR" sz="2700" b="0" i="0" u="none" strike="noStrike">
                <a:solidFill>
                  <a:srgbClr val="395698"/>
                </a:solidFill>
                <a:ea typeface="Pretendard ExtraBold"/>
              </a:rPr>
              <a:t>앱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C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0200" y="0"/>
            <a:ext cx="18618200" cy="1047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0" y="1625600"/>
            <a:ext cx="6172200" cy="129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0" y="3644900"/>
            <a:ext cx="8636000" cy="292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892300" y="3098800"/>
            <a:ext cx="9105900" cy="158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8020"/>
              </a:lnSpc>
            </a:pPr>
            <a:r>
              <a:rPr lang="en-US" sz="13300" b="0" i="0" u="none" strike="noStrike" spc="200">
                <a:solidFill>
                  <a:srgbClr val="FFFFFF"/>
                </a:solidFill>
                <a:latin typeface="Noto Serif Tamil SemiBold"/>
              </a:rPr>
              <a:t>FitWork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C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0200" y="0"/>
            <a:ext cx="18618200" cy="1047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0" y="508000"/>
            <a:ext cx="6172200" cy="129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0" y="2527300"/>
            <a:ext cx="8636000" cy="292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900" y="4876800"/>
            <a:ext cx="4318000" cy="2832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892300" y="1981200"/>
            <a:ext cx="9105900" cy="158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8020"/>
              </a:lnSpc>
            </a:pPr>
            <a:r>
              <a:rPr lang="en-US" sz="13300" b="0" i="0" u="none" strike="noStrike" spc="200">
                <a:solidFill>
                  <a:srgbClr val="FFFFFF"/>
                </a:solidFill>
                <a:latin typeface="Noto Serif Tamil SemiBold"/>
              </a:rPr>
              <a:t>FitWork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C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900" y="2565400"/>
            <a:ext cx="5397500" cy="6908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6438900" y="3683000"/>
            <a:ext cx="5397500" cy="25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1200" y="2565400"/>
            <a:ext cx="5397500" cy="6908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2141200" y="3683000"/>
            <a:ext cx="5397500" cy="254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565400"/>
            <a:ext cx="5397500" cy="6908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723900" y="3683000"/>
            <a:ext cx="53975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9055100"/>
            <a:ext cx="17259300" cy="6223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155700" y="2882900"/>
            <a:ext cx="45593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3710"/>
              </a:lnSpc>
            </a:pPr>
            <a:r>
              <a:rPr lang="en-US" sz="2700" b="0" i="0" u="none" strike="noStrike">
                <a:solidFill>
                  <a:srgbClr val="395698"/>
                </a:solidFill>
                <a:latin typeface="Pretendard ExtraBold"/>
              </a:rPr>
              <a:t>FRONT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70700" y="2882900"/>
            <a:ext cx="45593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3710"/>
              </a:lnSpc>
            </a:pPr>
            <a:r>
              <a:rPr lang="en-US" sz="2700" b="0" i="0" u="none" strike="noStrike">
                <a:solidFill>
                  <a:srgbClr val="395698"/>
                </a:solidFill>
                <a:latin typeface="Pretendard ExtraBold"/>
              </a:rPr>
              <a:t>BACK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60300" y="2870200"/>
            <a:ext cx="45593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3710"/>
              </a:lnSpc>
            </a:pPr>
            <a:r>
              <a:rPr lang="en-US" sz="2700" b="0" i="0" u="none" strike="noStrike">
                <a:solidFill>
                  <a:srgbClr val="395698"/>
                </a:solidFill>
                <a:latin typeface="Pretendard ExtraBold"/>
              </a:rPr>
              <a:t>DB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" y="622300"/>
            <a:ext cx="16827500" cy="17653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749300"/>
            <a:ext cx="190500" cy="190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1100" y="749300"/>
            <a:ext cx="190500" cy="190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749300"/>
            <a:ext cx="190500" cy="190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78200" y="1066800"/>
            <a:ext cx="1295400" cy="1295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5400" y="4622800"/>
            <a:ext cx="1244600" cy="1866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82900" y="4051300"/>
            <a:ext cx="2501900" cy="1498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94100" y="5943600"/>
            <a:ext cx="2070100" cy="1270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48000" y="7404100"/>
            <a:ext cx="2628900" cy="1308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2500" y="6946900"/>
            <a:ext cx="1917700" cy="1917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931900" y="4495800"/>
            <a:ext cx="1816100" cy="1231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309600" y="6019800"/>
            <a:ext cx="3060700" cy="1727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96100" y="4102100"/>
            <a:ext cx="2667000" cy="1397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65900" y="6299200"/>
            <a:ext cx="2781300" cy="1562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24900" y="5549900"/>
            <a:ext cx="2997200" cy="16637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902700" y="7404100"/>
            <a:ext cx="2641600" cy="16510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4902200" y="1384300"/>
            <a:ext cx="86106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8020"/>
              </a:lnSpc>
            </a:pPr>
            <a:r>
              <a:rPr lang="en-US" sz="5000" b="0" i="0" u="none" strike="noStrike">
                <a:solidFill>
                  <a:srgbClr val="395698"/>
                </a:solidFill>
                <a:latin typeface="Noto Serif Tamil SemiBold"/>
              </a:rPr>
              <a:t>Dev Tools </a:t>
            </a:r>
            <a:r>
              <a:rPr lang="en-US" sz="5000" b="0" i="0" u="none" strike="noStrike">
                <a:solidFill>
                  <a:srgbClr val="588CB1"/>
                </a:solidFill>
                <a:latin typeface="Noto Serif Tamil SemiBold"/>
              </a:rPr>
              <a:t>&amp;</a:t>
            </a:r>
            <a:r>
              <a:rPr lang="en-US" sz="5000" b="0" i="0" u="none" strike="noStrike">
                <a:solidFill>
                  <a:srgbClr val="395698"/>
                </a:solidFill>
                <a:latin typeface="Noto Serif Tamil SemiBold"/>
              </a:rPr>
              <a:t> Frameworks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C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622300"/>
            <a:ext cx="16891000" cy="894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38200" y="2362200"/>
            <a:ext cx="168402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00" y="3556000"/>
            <a:ext cx="4953000" cy="4559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3835400"/>
            <a:ext cx="7683500" cy="369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0400" y="4978400"/>
            <a:ext cx="6172200" cy="1739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289800" y="1358900"/>
            <a:ext cx="3848100" cy="5969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78020"/>
              </a:lnSpc>
            </a:pPr>
            <a:r>
              <a:rPr lang="en-US" sz="5000" b="0" i="0" u="none" strike="noStrike" spc="100">
                <a:solidFill>
                  <a:srgbClr val="395698"/>
                </a:solidFill>
                <a:latin typeface="Noto Serif Tamil SemiBold"/>
              </a:rPr>
              <a:t>Motivation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C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622300"/>
            <a:ext cx="16827500" cy="8940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749300"/>
            <a:ext cx="190500" cy="19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749300"/>
            <a:ext cx="190500" cy="190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49300"/>
            <a:ext cx="190500" cy="190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04900" y="4305300"/>
            <a:ext cx="3835400" cy="248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207499"/>
              </a:lnSpc>
              <a:buClr>
                <a:srgbClr val="395698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395698"/>
                </a:solidFill>
                <a:latin typeface="Pretendard SemiBold"/>
              </a:rPr>
              <a:t>member</a:t>
            </a:r>
          </a:p>
          <a:p>
            <a:pPr marL="342900" lvl="0" indent="-342900" algn="l">
              <a:lnSpc>
                <a:spcPct val="207499"/>
              </a:lnSpc>
              <a:buClr>
                <a:srgbClr val="395698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395698"/>
                </a:solidFill>
                <a:latin typeface="Pretendard SemiBold"/>
              </a:rPr>
              <a:t>board</a:t>
            </a:r>
          </a:p>
          <a:p>
            <a:pPr marL="342900" lvl="0" indent="-342900" algn="l">
              <a:lnSpc>
                <a:spcPct val="207499"/>
              </a:lnSpc>
              <a:buClr>
                <a:srgbClr val="395698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395698"/>
                </a:solidFill>
                <a:latin typeface="Pretendard SemiBold"/>
              </a:rPr>
              <a:t>class</a:t>
            </a:r>
          </a:p>
          <a:p>
            <a:pPr marL="342900" lvl="0" indent="-342900" algn="l">
              <a:lnSpc>
                <a:spcPct val="207499"/>
              </a:lnSpc>
              <a:buClr>
                <a:srgbClr val="395698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395698"/>
                </a:solidFill>
                <a:latin typeface="Pretendard SemiBold"/>
              </a:rPr>
              <a:t>club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723900" y="2362200"/>
            <a:ext cx="168402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866900" y="5715000"/>
            <a:ext cx="67310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0" y="9055100"/>
            <a:ext cx="17259300" cy="622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723900" y="3454400"/>
            <a:ext cx="44958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54800" y="2832100"/>
            <a:ext cx="9194800" cy="5842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27800" y="2590800"/>
            <a:ext cx="9385300" cy="939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4900" y="1104900"/>
            <a:ext cx="2844800" cy="1917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346200" y="2692400"/>
            <a:ext cx="32004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3710"/>
              </a:lnSpc>
            </a:pPr>
            <a:r>
              <a:rPr lang="en-US" sz="2700" b="0" i="0" u="none" strike="noStrike">
                <a:solidFill>
                  <a:srgbClr val="395698"/>
                </a:solidFill>
                <a:latin typeface="Pretendard ExtraBold"/>
              </a:rPr>
              <a:t>DB </a:t>
            </a:r>
            <a:r>
              <a:rPr lang="ko-KR" sz="2700" b="0" i="0" u="none" strike="noStrike">
                <a:solidFill>
                  <a:srgbClr val="395698"/>
                </a:solidFill>
                <a:ea typeface="Pretendard ExtraBold"/>
              </a:rPr>
              <a:t>구조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C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22300"/>
            <a:ext cx="16891000" cy="894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300" y="5156200"/>
            <a:ext cx="3721100" cy="368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0000">
            <a:off x="4178300" y="2641600"/>
            <a:ext cx="4927600" cy="2755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686300" y="3111500"/>
            <a:ext cx="39116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149"/>
              </a:lnSpc>
            </a:pPr>
            <a:r>
              <a:rPr lang="ko-KR" sz="4200" b="0" i="0" u="none" strike="noStrike">
                <a:solidFill>
                  <a:srgbClr val="395698"/>
                </a:solidFill>
                <a:ea typeface="Pretendard ExtraBold"/>
              </a:rPr>
              <a:t>가까운</a:t>
            </a:r>
            <a:r>
              <a:rPr lang="en-US" sz="4200" b="0" i="0" u="none" strike="noStrike">
                <a:solidFill>
                  <a:srgbClr val="395698"/>
                </a:solidFill>
                <a:latin typeface="Pretendard ExtraBold"/>
              </a:rPr>
              <a:t> </a:t>
            </a:r>
            <a:r>
              <a:rPr lang="ko-KR" sz="4200" b="0" i="0" u="none" strike="noStrike">
                <a:solidFill>
                  <a:srgbClr val="395698"/>
                </a:solidFill>
                <a:ea typeface="Pretendard ExtraBold"/>
              </a:rPr>
              <a:t>사람들과</a:t>
            </a:r>
            <a:r>
              <a:rPr lang="en-US" sz="4200" b="0" i="0" u="none" strike="noStrike">
                <a:solidFill>
                  <a:srgbClr val="395698"/>
                </a:solidFill>
                <a:latin typeface="Pretendard ExtraBold"/>
              </a:rPr>
              <a:t> </a:t>
            </a:r>
            <a:r>
              <a:rPr lang="ko-KR" sz="4200" b="0" i="0" u="none" strike="noStrike">
                <a:solidFill>
                  <a:srgbClr val="395698"/>
                </a:solidFill>
                <a:ea typeface="Pretendard ExtraBold"/>
              </a:rPr>
              <a:t>운동할</a:t>
            </a:r>
            <a:r>
              <a:rPr lang="en-US" sz="4200" b="0" i="0" u="none" strike="noStrike">
                <a:solidFill>
                  <a:srgbClr val="395698"/>
                </a:solidFill>
                <a:latin typeface="Pretendard ExtraBold"/>
              </a:rPr>
              <a:t> </a:t>
            </a:r>
            <a:r>
              <a:rPr lang="ko-KR" sz="4200" b="0" i="0" u="none" strike="noStrike">
                <a:solidFill>
                  <a:srgbClr val="395698"/>
                </a:solidFill>
                <a:ea typeface="Pretendard ExtraBold"/>
              </a:rPr>
              <a:t>순</a:t>
            </a:r>
            <a:r>
              <a:rPr lang="en-US" sz="4200" b="0" i="0" u="none" strike="noStrike">
                <a:solidFill>
                  <a:srgbClr val="395698"/>
                </a:solidFill>
                <a:latin typeface="Pretendard ExtraBold"/>
              </a:rPr>
              <a:t> </a:t>
            </a:r>
            <a:r>
              <a:rPr lang="ko-KR" sz="4200" b="0" i="0" u="none" strike="noStrike">
                <a:solidFill>
                  <a:srgbClr val="395698"/>
                </a:solidFill>
                <a:ea typeface="Pretendard ExtraBold"/>
              </a:rPr>
              <a:t>없을까</a:t>
            </a:r>
            <a:r>
              <a:rPr lang="en-US" sz="4200" b="0" i="0" u="none" strike="noStrike">
                <a:solidFill>
                  <a:srgbClr val="395698"/>
                </a:solidFill>
                <a:latin typeface="Pretendard ExtraBold"/>
              </a:rPr>
              <a:t>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89800" y="1358900"/>
            <a:ext cx="3848100" cy="5969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78020"/>
              </a:lnSpc>
            </a:pPr>
            <a:r>
              <a:rPr lang="en-US" sz="5000" b="0" i="0" u="none" strike="noStrike" spc="100">
                <a:solidFill>
                  <a:srgbClr val="395698"/>
                </a:solidFill>
                <a:latin typeface="Noto Serif Tamil SemiBold"/>
              </a:rPr>
              <a:t>Motivation</a:t>
            </a:r>
          </a:p>
        </p:txBody>
      </p:sp>
      <p:pic>
        <p:nvPicPr>
          <p:cNvPr id="9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838200" y="2362200"/>
            <a:ext cx="16840200" cy="2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C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22300"/>
            <a:ext cx="16891000" cy="894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300" y="5156200"/>
            <a:ext cx="3721100" cy="368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720000">
            <a:off x="2120900" y="5930900"/>
            <a:ext cx="4927600" cy="3238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0000">
            <a:off x="4178300" y="2641600"/>
            <a:ext cx="4927600" cy="2755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686300" y="3111500"/>
            <a:ext cx="39116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149"/>
              </a:lnSpc>
            </a:pPr>
            <a:r>
              <a:rPr lang="ko-KR" sz="4200" b="0" i="0" u="none" strike="noStrike">
                <a:solidFill>
                  <a:srgbClr val="395698"/>
                </a:solidFill>
                <a:ea typeface="Pretendard ExtraBold"/>
              </a:rPr>
              <a:t>가까운</a:t>
            </a:r>
            <a:r>
              <a:rPr lang="en-US" sz="4200" b="0" i="0" u="none" strike="noStrike">
                <a:solidFill>
                  <a:srgbClr val="395698"/>
                </a:solidFill>
                <a:latin typeface="Pretendard ExtraBold"/>
              </a:rPr>
              <a:t> </a:t>
            </a:r>
            <a:r>
              <a:rPr lang="ko-KR" sz="4200" b="0" i="0" u="none" strike="noStrike">
                <a:solidFill>
                  <a:srgbClr val="395698"/>
                </a:solidFill>
                <a:ea typeface="Pretendard ExtraBold"/>
              </a:rPr>
              <a:t>사람들과</a:t>
            </a:r>
            <a:r>
              <a:rPr lang="en-US" sz="4200" b="0" i="0" u="none" strike="noStrike">
                <a:solidFill>
                  <a:srgbClr val="395698"/>
                </a:solidFill>
                <a:latin typeface="Pretendard ExtraBold"/>
              </a:rPr>
              <a:t> </a:t>
            </a:r>
            <a:r>
              <a:rPr lang="ko-KR" sz="4200" b="0" i="0" u="none" strike="noStrike">
                <a:solidFill>
                  <a:srgbClr val="395698"/>
                </a:solidFill>
                <a:ea typeface="Pretendard ExtraBold"/>
              </a:rPr>
              <a:t>운동할</a:t>
            </a:r>
            <a:r>
              <a:rPr lang="en-US" sz="4200" b="0" i="0" u="none" strike="noStrike">
                <a:solidFill>
                  <a:srgbClr val="395698"/>
                </a:solidFill>
                <a:latin typeface="Pretendard ExtraBold"/>
              </a:rPr>
              <a:t> </a:t>
            </a:r>
            <a:r>
              <a:rPr lang="ko-KR" sz="4200" b="0" i="0" u="none" strike="noStrike">
                <a:solidFill>
                  <a:srgbClr val="395698"/>
                </a:solidFill>
                <a:ea typeface="Pretendard ExtraBold"/>
              </a:rPr>
              <a:t>순</a:t>
            </a:r>
            <a:r>
              <a:rPr lang="en-US" sz="4200" b="0" i="0" u="none" strike="noStrike">
                <a:solidFill>
                  <a:srgbClr val="395698"/>
                </a:solidFill>
                <a:latin typeface="Pretendard ExtraBold"/>
              </a:rPr>
              <a:t> </a:t>
            </a:r>
            <a:r>
              <a:rPr lang="ko-KR" sz="4200" b="0" i="0" u="none" strike="noStrike">
                <a:solidFill>
                  <a:srgbClr val="395698"/>
                </a:solidFill>
                <a:ea typeface="Pretendard ExtraBold"/>
              </a:rPr>
              <a:t>없을까</a:t>
            </a:r>
            <a:r>
              <a:rPr lang="en-US" sz="4200" b="0" i="0" u="none" strike="noStrike">
                <a:solidFill>
                  <a:srgbClr val="395698"/>
                </a:solidFill>
                <a:latin typeface="Pretendard ExtraBold"/>
              </a:rPr>
              <a:t>?</a:t>
            </a:r>
          </a:p>
        </p:txBody>
      </p:sp>
      <p:sp>
        <p:nvSpPr>
          <p:cNvPr id="8" name="TextBox 8"/>
          <p:cNvSpPr txBox="1"/>
          <p:nvPr/>
        </p:nvSpPr>
        <p:spPr>
          <a:xfrm rot="-720000">
            <a:off x="2374900" y="6642100"/>
            <a:ext cx="4432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149"/>
              </a:lnSpc>
            </a:pPr>
            <a:r>
              <a:rPr lang="ko-KR" sz="4000" b="0" i="0" u="none" strike="noStrike">
                <a:solidFill>
                  <a:srgbClr val="395698"/>
                </a:solidFill>
                <a:ea typeface="Pretendard ExtraBold"/>
              </a:rPr>
              <a:t>믿을</a:t>
            </a:r>
            <a:r>
              <a:rPr lang="en-US" sz="4000" b="0" i="0" u="none" strike="noStrike">
                <a:solidFill>
                  <a:srgbClr val="395698"/>
                </a:solidFill>
                <a:latin typeface="Pretendard ExtraBold"/>
              </a:rPr>
              <a:t> </a:t>
            </a:r>
            <a:r>
              <a:rPr lang="ko-KR" sz="4000" b="0" i="0" u="none" strike="noStrike">
                <a:solidFill>
                  <a:srgbClr val="395698"/>
                </a:solidFill>
                <a:ea typeface="Pretendard ExtraBold"/>
              </a:rPr>
              <a:t>수</a:t>
            </a:r>
            <a:r>
              <a:rPr lang="en-US" sz="4000" b="0" i="0" u="none" strike="noStrike">
                <a:solidFill>
                  <a:srgbClr val="395698"/>
                </a:solidFill>
                <a:latin typeface="Pretendard ExtraBold"/>
              </a:rPr>
              <a:t> </a:t>
            </a:r>
            <a:r>
              <a:rPr lang="ko-KR" sz="4000" b="0" i="0" u="none" strike="noStrike">
                <a:solidFill>
                  <a:srgbClr val="395698"/>
                </a:solidFill>
                <a:ea typeface="Pretendard ExtraBold"/>
              </a:rPr>
              <a:t>있는</a:t>
            </a:r>
            <a:r>
              <a:rPr lang="en-US" sz="4000" b="0" i="0" u="none" strike="noStrike">
                <a:solidFill>
                  <a:srgbClr val="395698"/>
                </a:solidFill>
                <a:latin typeface="Pretendard ExtraBold"/>
              </a:rPr>
              <a:t> </a:t>
            </a:r>
          </a:p>
          <a:p>
            <a:pPr lvl="0" algn="ctr">
              <a:lnSpc>
                <a:spcPct val="87149"/>
              </a:lnSpc>
            </a:pPr>
            <a:r>
              <a:rPr lang="ko-KR" sz="4000" b="0" i="0" u="none" strike="noStrike">
                <a:solidFill>
                  <a:srgbClr val="395698"/>
                </a:solidFill>
                <a:ea typeface="Pretendard ExtraBold"/>
              </a:rPr>
              <a:t>운동</a:t>
            </a:r>
            <a:r>
              <a:rPr lang="en-US" sz="4000" b="0" i="0" u="none" strike="noStrike">
                <a:solidFill>
                  <a:srgbClr val="395698"/>
                </a:solidFill>
                <a:latin typeface="Pretendard ExtraBold"/>
              </a:rPr>
              <a:t> </a:t>
            </a:r>
            <a:r>
              <a:rPr lang="ko-KR" sz="4000" b="0" i="0" u="none" strike="noStrike">
                <a:solidFill>
                  <a:srgbClr val="395698"/>
                </a:solidFill>
                <a:ea typeface="Pretendard ExtraBold"/>
              </a:rPr>
              <a:t>강사는</a:t>
            </a:r>
            <a:r>
              <a:rPr lang="en-US" sz="4000" b="0" i="0" u="none" strike="noStrike">
                <a:solidFill>
                  <a:srgbClr val="395698"/>
                </a:solidFill>
                <a:latin typeface="Pretendard ExtraBold"/>
              </a:rPr>
              <a:t> </a:t>
            </a:r>
            <a:r>
              <a:rPr lang="ko-KR" sz="4000" b="0" i="0" u="none" strike="noStrike">
                <a:solidFill>
                  <a:srgbClr val="395698"/>
                </a:solidFill>
                <a:ea typeface="Pretendard ExtraBold"/>
              </a:rPr>
              <a:t>없을까</a:t>
            </a:r>
            <a:r>
              <a:rPr lang="en-US" sz="4000" b="0" i="0" u="none" strike="noStrike">
                <a:solidFill>
                  <a:srgbClr val="395698"/>
                </a:solidFill>
                <a:latin typeface="Pretendard ExtraBold"/>
              </a:rPr>
              <a:t>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89800" y="1358900"/>
            <a:ext cx="3848100" cy="5969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78020"/>
              </a:lnSpc>
            </a:pPr>
            <a:r>
              <a:rPr lang="en-US" sz="5000" b="0" i="0" u="none" strike="noStrike" spc="100">
                <a:solidFill>
                  <a:srgbClr val="395698"/>
                </a:solidFill>
                <a:latin typeface="Noto Serif Tamil SemiBold"/>
              </a:rPr>
              <a:t>Motivation</a:t>
            </a:r>
          </a:p>
        </p:txBody>
      </p:sp>
      <p:pic>
        <p:nvPicPr>
          <p:cNvPr id="10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838200" y="2362200"/>
            <a:ext cx="16840200" cy="2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C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22300"/>
            <a:ext cx="16891000" cy="894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300" y="5156200"/>
            <a:ext cx="3721100" cy="368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20000">
            <a:off x="11722100" y="4267200"/>
            <a:ext cx="4927600" cy="3517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23900" y="2362200"/>
            <a:ext cx="168402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720000">
            <a:off x="2120900" y="5930900"/>
            <a:ext cx="4927600" cy="3238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0000">
            <a:off x="4178300" y="2641600"/>
            <a:ext cx="4927600" cy="2755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686300" y="3111500"/>
            <a:ext cx="39116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149"/>
              </a:lnSpc>
            </a:pPr>
            <a:r>
              <a:rPr lang="ko-KR" sz="4200" b="0" i="0" u="none" strike="noStrike">
                <a:solidFill>
                  <a:srgbClr val="395698"/>
                </a:solidFill>
                <a:ea typeface="Pretendard ExtraBold"/>
              </a:rPr>
              <a:t>가까운</a:t>
            </a:r>
            <a:r>
              <a:rPr lang="en-US" sz="4200" b="0" i="0" u="none" strike="noStrike">
                <a:solidFill>
                  <a:srgbClr val="395698"/>
                </a:solidFill>
                <a:latin typeface="Pretendard ExtraBold"/>
              </a:rPr>
              <a:t> </a:t>
            </a:r>
            <a:r>
              <a:rPr lang="ko-KR" sz="4200" b="0" i="0" u="none" strike="noStrike">
                <a:solidFill>
                  <a:srgbClr val="395698"/>
                </a:solidFill>
                <a:ea typeface="Pretendard ExtraBold"/>
              </a:rPr>
              <a:t>사람들과</a:t>
            </a:r>
            <a:r>
              <a:rPr lang="en-US" sz="4200" b="0" i="0" u="none" strike="noStrike">
                <a:solidFill>
                  <a:srgbClr val="395698"/>
                </a:solidFill>
                <a:latin typeface="Pretendard ExtraBold"/>
              </a:rPr>
              <a:t> </a:t>
            </a:r>
            <a:r>
              <a:rPr lang="ko-KR" sz="4200" b="0" i="0" u="none" strike="noStrike">
                <a:solidFill>
                  <a:srgbClr val="395698"/>
                </a:solidFill>
                <a:ea typeface="Pretendard ExtraBold"/>
              </a:rPr>
              <a:t>운동할</a:t>
            </a:r>
            <a:r>
              <a:rPr lang="en-US" sz="4200" b="0" i="0" u="none" strike="noStrike">
                <a:solidFill>
                  <a:srgbClr val="395698"/>
                </a:solidFill>
                <a:latin typeface="Pretendard ExtraBold"/>
              </a:rPr>
              <a:t> </a:t>
            </a:r>
            <a:r>
              <a:rPr lang="ko-KR" sz="4200" b="0" i="0" u="none" strike="noStrike">
                <a:solidFill>
                  <a:srgbClr val="395698"/>
                </a:solidFill>
                <a:ea typeface="Pretendard ExtraBold"/>
              </a:rPr>
              <a:t>순</a:t>
            </a:r>
            <a:r>
              <a:rPr lang="en-US" sz="4200" b="0" i="0" u="none" strike="noStrike">
                <a:solidFill>
                  <a:srgbClr val="395698"/>
                </a:solidFill>
                <a:latin typeface="Pretendard ExtraBold"/>
              </a:rPr>
              <a:t> </a:t>
            </a:r>
            <a:r>
              <a:rPr lang="ko-KR" sz="4200" b="0" i="0" u="none" strike="noStrike">
                <a:solidFill>
                  <a:srgbClr val="395698"/>
                </a:solidFill>
                <a:ea typeface="Pretendard ExtraBold"/>
              </a:rPr>
              <a:t>없을까</a:t>
            </a:r>
            <a:r>
              <a:rPr lang="en-US" sz="4200" b="0" i="0" u="none" strike="noStrike">
                <a:solidFill>
                  <a:srgbClr val="395698"/>
                </a:solidFill>
                <a:latin typeface="Pretendard ExtraBold"/>
              </a:rPr>
              <a:t>?</a:t>
            </a:r>
          </a:p>
        </p:txBody>
      </p:sp>
      <p:sp>
        <p:nvSpPr>
          <p:cNvPr id="9" name="TextBox 9"/>
          <p:cNvSpPr txBox="1"/>
          <p:nvPr/>
        </p:nvSpPr>
        <p:spPr>
          <a:xfrm rot="-720000">
            <a:off x="2374900" y="6642100"/>
            <a:ext cx="4432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149"/>
              </a:lnSpc>
            </a:pPr>
            <a:r>
              <a:rPr lang="ko-KR" sz="4000" b="0" i="0" u="none" strike="noStrike">
                <a:solidFill>
                  <a:srgbClr val="395698"/>
                </a:solidFill>
                <a:ea typeface="Pretendard ExtraBold"/>
              </a:rPr>
              <a:t>믿을</a:t>
            </a:r>
            <a:r>
              <a:rPr lang="en-US" sz="4000" b="0" i="0" u="none" strike="noStrike">
                <a:solidFill>
                  <a:srgbClr val="395698"/>
                </a:solidFill>
                <a:latin typeface="Pretendard ExtraBold"/>
              </a:rPr>
              <a:t> </a:t>
            </a:r>
            <a:r>
              <a:rPr lang="ko-KR" sz="4000" b="0" i="0" u="none" strike="noStrike">
                <a:solidFill>
                  <a:srgbClr val="395698"/>
                </a:solidFill>
                <a:ea typeface="Pretendard ExtraBold"/>
              </a:rPr>
              <a:t>수</a:t>
            </a:r>
            <a:r>
              <a:rPr lang="en-US" sz="4000" b="0" i="0" u="none" strike="noStrike">
                <a:solidFill>
                  <a:srgbClr val="395698"/>
                </a:solidFill>
                <a:latin typeface="Pretendard ExtraBold"/>
              </a:rPr>
              <a:t> </a:t>
            </a:r>
            <a:r>
              <a:rPr lang="ko-KR" sz="4000" b="0" i="0" u="none" strike="noStrike">
                <a:solidFill>
                  <a:srgbClr val="395698"/>
                </a:solidFill>
                <a:ea typeface="Pretendard ExtraBold"/>
              </a:rPr>
              <a:t>있는</a:t>
            </a:r>
            <a:r>
              <a:rPr lang="en-US" sz="4000" b="0" i="0" u="none" strike="noStrike">
                <a:solidFill>
                  <a:srgbClr val="395698"/>
                </a:solidFill>
                <a:latin typeface="Pretendard ExtraBold"/>
              </a:rPr>
              <a:t> </a:t>
            </a:r>
          </a:p>
          <a:p>
            <a:pPr lvl="0" algn="ctr">
              <a:lnSpc>
                <a:spcPct val="87149"/>
              </a:lnSpc>
            </a:pPr>
            <a:r>
              <a:rPr lang="ko-KR" sz="4000" b="0" i="0" u="none" strike="noStrike">
                <a:solidFill>
                  <a:srgbClr val="395698"/>
                </a:solidFill>
                <a:ea typeface="Pretendard ExtraBold"/>
              </a:rPr>
              <a:t>운동</a:t>
            </a:r>
            <a:r>
              <a:rPr lang="en-US" sz="4000" b="0" i="0" u="none" strike="noStrike">
                <a:solidFill>
                  <a:srgbClr val="395698"/>
                </a:solidFill>
                <a:latin typeface="Pretendard ExtraBold"/>
              </a:rPr>
              <a:t> </a:t>
            </a:r>
            <a:r>
              <a:rPr lang="ko-KR" sz="4000" b="0" i="0" u="none" strike="noStrike">
                <a:solidFill>
                  <a:srgbClr val="395698"/>
                </a:solidFill>
                <a:ea typeface="Pretendard ExtraBold"/>
              </a:rPr>
              <a:t>강사는</a:t>
            </a:r>
            <a:r>
              <a:rPr lang="en-US" sz="4000" b="0" i="0" u="none" strike="noStrike">
                <a:solidFill>
                  <a:srgbClr val="395698"/>
                </a:solidFill>
                <a:latin typeface="Pretendard ExtraBold"/>
              </a:rPr>
              <a:t> </a:t>
            </a:r>
            <a:r>
              <a:rPr lang="ko-KR" sz="4000" b="0" i="0" u="none" strike="noStrike">
                <a:solidFill>
                  <a:srgbClr val="395698"/>
                </a:solidFill>
                <a:ea typeface="Pretendard ExtraBold"/>
              </a:rPr>
              <a:t>없을까</a:t>
            </a:r>
            <a:r>
              <a:rPr lang="en-US" sz="4000" b="0" i="0" u="none" strike="noStrike">
                <a:solidFill>
                  <a:srgbClr val="395698"/>
                </a:solidFill>
                <a:latin typeface="Pretendard ExtraBold"/>
              </a:rPr>
              <a:t>?</a:t>
            </a:r>
          </a:p>
        </p:txBody>
      </p:sp>
      <p:sp>
        <p:nvSpPr>
          <p:cNvPr id="10" name="TextBox 10"/>
          <p:cNvSpPr txBox="1"/>
          <p:nvPr/>
        </p:nvSpPr>
        <p:spPr>
          <a:xfrm rot="780000">
            <a:off x="12369800" y="4889500"/>
            <a:ext cx="3911600" cy="187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149"/>
              </a:lnSpc>
            </a:pPr>
            <a:r>
              <a:rPr lang="ko-KR" sz="4200" b="0" i="0" u="none" strike="noStrike">
                <a:solidFill>
                  <a:srgbClr val="395698"/>
                </a:solidFill>
                <a:ea typeface="Pretendard ExtraBold"/>
              </a:rPr>
              <a:t>솔직한</a:t>
            </a:r>
            <a:r>
              <a:rPr lang="en-US" sz="4200" b="0" i="0" u="none" strike="noStrike">
                <a:solidFill>
                  <a:srgbClr val="395698"/>
                </a:solidFill>
                <a:latin typeface="Pretendard ExtraBold"/>
              </a:rPr>
              <a:t> </a:t>
            </a:r>
            <a:r>
              <a:rPr lang="ko-KR" sz="4200" b="0" i="0" u="none" strike="noStrike">
                <a:solidFill>
                  <a:srgbClr val="395698"/>
                </a:solidFill>
                <a:ea typeface="Pretendard ExtraBold"/>
              </a:rPr>
              <a:t>운동</a:t>
            </a:r>
            <a:r>
              <a:rPr lang="en-US" sz="4200" b="0" i="0" u="none" strike="noStrike">
                <a:solidFill>
                  <a:srgbClr val="395698"/>
                </a:solidFill>
                <a:latin typeface="Pretendard ExtraBold"/>
              </a:rPr>
              <a:t> </a:t>
            </a:r>
            <a:r>
              <a:rPr lang="ko-KR" sz="4200" b="0" i="0" u="none" strike="noStrike">
                <a:solidFill>
                  <a:srgbClr val="395698"/>
                </a:solidFill>
                <a:ea typeface="Pretendard ExtraBold"/>
              </a:rPr>
              <a:t>모임</a:t>
            </a:r>
            <a:r>
              <a:rPr lang="en-US" sz="4200" b="0" i="0" u="none" strike="noStrike">
                <a:solidFill>
                  <a:srgbClr val="395698"/>
                </a:solidFill>
                <a:latin typeface="Pretendard ExtraBold"/>
              </a:rPr>
              <a:t>/</a:t>
            </a:r>
            <a:r>
              <a:rPr lang="ko-KR" sz="4200" b="0" i="0" u="none" strike="noStrike">
                <a:solidFill>
                  <a:srgbClr val="395698"/>
                </a:solidFill>
                <a:ea typeface="Pretendard ExtraBold"/>
              </a:rPr>
              <a:t>수업</a:t>
            </a:r>
            <a:r>
              <a:rPr lang="en-US" sz="4200" b="0" i="0" u="none" strike="noStrike">
                <a:solidFill>
                  <a:srgbClr val="395698"/>
                </a:solidFill>
                <a:latin typeface="Pretendard ExtraBold"/>
              </a:rPr>
              <a:t> </a:t>
            </a:r>
            <a:r>
              <a:rPr lang="ko-KR" sz="4200" b="0" i="0" u="none" strike="noStrike">
                <a:solidFill>
                  <a:srgbClr val="395698"/>
                </a:solidFill>
                <a:ea typeface="Pretendard ExtraBold"/>
              </a:rPr>
              <a:t>후기를</a:t>
            </a:r>
            <a:r>
              <a:rPr lang="en-US" sz="4200" b="0" i="0" u="none" strike="noStrike">
                <a:solidFill>
                  <a:srgbClr val="395698"/>
                </a:solidFill>
                <a:latin typeface="Pretendard ExtraBold"/>
              </a:rPr>
              <a:t> </a:t>
            </a:r>
          </a:p>
          <a:p>
            <a:pPr lvl="0" algn="ctr">
              <a:lnSpc>
                <a:spcPct val="87149"/>
              </a:lnSpc>
            </a:pPr>
            <a:r>
              <a:rPr lang="ko-KR" sz="4200" b="0" i="0" u="none" strike="noStrike">
                <a:solidFill>
                  <a:srgbClr val="395698"/>
                </a:solidFill>
                <a:ea typeface="Pretendard ExtraBold"/>
              </a:rPr>
              <a:t>들을</a:t>
            </a:r>
            <a:r>
              <a:rPr lang="en-US" sz="4200" b="0" i="0" u="none" strike="noStrike">
                <a:solidFill>
                  <a:srgbClr val="395698"/>
                </a:solidFill>
                <a:latin typeface="Pretendard ExtraBold"/>
              </a:rPr>
              <a:t> </a:t>
            </a:r>
            <a:r>
              <a:rPr lang="ko-KR" sz="4200" b="0" i="0" u="none" strike="noStrike">
                <a:solidFill>
                  <a:srgbClr val="395698"/>
                </a:solidFill>
                <a:ea typeface="Pretendard ExtraBold"/>
              </a:rPr>
              <a:t>순</a:t>
            </a:r>
            <a:r>
              <a:rPr lang="en-US" sz="4200" b="0" i="0" u="none" strike="noStrike">
                <a:solidFill>
                  <a:srgbClr val="395698"/>
                </a:solidFill>
                <a:latin typeface="Pretendard ExtraBold"/>
              </a:rPr>
              <a:t> </a:t>
            </a:r>
            <a:r>
              <a:rPr lang="ko-KR" sz="4200" b="0" i="0" u="none" strike="noStrike">
                <a:solidFill>
                  <a:srgbClr val="395698"/>
                </a:solidFill>
                <a:ea typeface="Pretendard ExtraBold"/>
              </a:rPr>
              <a:t>없을까</a:t>
            </a:r>
            <a:r>
              <a:rPr lang="en-US" sz="4200" b="0" i="0" u="none" strike="noStrike">
                <a:solidFill>
                  <a:srgbClr val="395698"/>
                </a:solidFill>
                <a:latin typeface="Pretendard ExtraBold"/>
              </a:rPr>
              <a:t>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289800" y="1358900"/>
            <a:ext cx="3848100" cy="5969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78020"/>
              </a:lnSpc>
            </a:pPr>
            <a:r>
              <a:rPr lang="en-US" sz="5000" b="0" i="0" u="none" strike="noStrike" spc="100">
                <a:solidFill>
                  <a:srgbClr val="395698"/>
                </a:solidFill>
                <a:latin typeface="Noto Serif Tamil SemiBold"/>
              </a:rPr>
              <a:t>Motivation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C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622300"/>
            <a:ext cx="16827500" cy="17653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749300"/>
            <a:ext cx="190500" cy="19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749300"/>
            <a:ext cx="190500" cy="190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49300"/>
            <a:ext cx="190500" cy="190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" y="9055100"/>
            <a:ext cx="17259300" cy="622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8500" y="1295400"/>
            <a:ext cx="1168400" cy="927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9700" y="6553200"/>
            <a:ext cx="2235200" cy="2235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20900" y="6553200"/>
            <a:ext cx="2235200" cy="2235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858000" y="1384300"/>
            <a:ext cx="46990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8020"/>
              </a:lnSpc>
            </a:pPr>
            <a:r>
              <a:rPr lang="en-US" sz="5000" b="0" i="0" u="none" strike="noStrike">
                <a:solidFill>
                  <a:srgbClr val="395698"/>
                </a:solidFill>
                <a:latin typeface="Noto Serif Tamil SemiBold"/>
              </a:rPr>
              <a:t>User Persona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900" y="2565400"/>
            <a:ext cx="5397500" cy="6908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10800000">
            <a:off x="723900" y="3683000"/>
            <a:ext cx="5397500" cy="25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155700" y="2882900"/>
            <a:ext cx="45593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3710"/>
              </a:lnSpc>
            </a:pPr>
            <a:r>
              <a:rPr lang="ko-KR" sz="2700" b="0" i="0" u="none" strike="noStrike">
                <a:solidFill>
                  <a:srgbClr val="395698"/>
                </a:solidFill>
                <a:ea typeface="Pretendard ExtraBold"/>
              </a:rPr>
              <a:t>운동</a:t>
            </a:r>
            <a:r>
              <a:rPr lang="en-US" sz="2700" b="0" i="0" u="none" strike="noStrike">
                <a:solidFill>
                  <a:srgbClr val="395698"/>
                </a:solidFill>
                <a:latin typeface="Pretendard ExtraBold"/>
              </a:rPr>
              <a:t> </a:t>
            </a:r>
            <a:r>
              <a:rPr lang="ko-KR" sz="2700" b="0" i="0" u="none" strike="noStrike">
                <a:solidFill>
                  <a:srgbClr val="395698"/>
                </a:solidFill>
                <a:ea typeface="Pretendard ExtraBold"/>
              </a:rPr>
              <a:t>클래스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41200" y="2565400"/>
            <a:ext cx="5397500" cy="6908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10800000">
            <a:off x="12141200" y="3683000"/>
            <a:ext cx="5397500" cy="254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8900" y="2565400"/>
            <a:ext cx="5397500" cy="6908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10800000">
            <a:off x="6438900" y="3683000"/>
            <a:ext cx="5397500" cy="25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" y="9055100"/>
            <a:ext cx="17259300" cy="622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7900" y="3797300"/>
            <a:ext cx="4914900" cy="3009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35400" y="6985000"/>
            <a:ext cx="1816100" cy="18161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473200" y="4597400"/>
            <a:ext cx="42799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ko-KR" sz="3000" b="0" i="0" u="none" strike="noStrike">
                <a:solidFill>
                  <a:srgbClr val="588CB1"/>
                </a:solidFill>
                <a:ea typeface="Pretendard ExtraBold"/>
              </a:rPr>
              <a:t>저는</a:t>
            </a:r>
            <a:r>
              <a:rPr lang="en-US" sz="3000" b="0" i="0" u="none" strike="noStrike">
                <a:solidFill>
                  <a:srgbClr val="588CB1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395698"/>
                </a:solidFill>
                <a:ea typeface="Pretendard ExtraBold"/>
              </a:rPr>
              <a:t>서울시</a:t>
            </a:r>
            <a:r>
              <a:rPr lang="en-US" sz="3000" b="0" i="0" u="none" strike="noStrike">
                <a:solidFill>
                  <a:srgbClr val="395698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395698"/>
                </a:solidFill>
                <a:ea typeface="Pretendard ExtraBold"/>
              </a:rPr>
              <a:t>강남구</a:t>
            </a:r>
            <a:r>
              <a:rPr lang="ko-KR" sz="3000" b="0" i="0" u="none" strike="noStrike">
                <a:solidFill>
                  <a:srgbClr val="588CB1"/>
                </a:solidFill>
                <a:ea typeface="Pretendard ExtraBold"/>
              </a:rPr>
              <a:t>에서</a:t>
            </a:r>
            <a:r>
              <a:rPr lang="en-US" sz="3000" b="0" i="0" u="none" strike="noStrike">
                <a:solidFill>
                  <a:srgbClr val="588CB1"/>
                </a:solidFill>
                <a:latin typeface="Pretendard ExtraBold"/>
              </a:rPr>
              <a:t> </a:t>
            </a:r>
          </a:p>
          <a:p>
            <a:pPr lvl="0" algn="l">
              <a:lnSpc>
                <a:spcPct val="113710"/>
              </a:lnSpc>
            </a:pPr>
            <a:r>
              <a:rPr lang="ko-KR" sz="3000" b="0" i="0" u="none" strike="noStrike">
                <a:solidFill>
                  <a:srgbClr val="395698"/>
                </a:solidFill>
                <a:ea typeface="Pretendard ExtraBold"/>
              </a:rPr>
              <a:t>댄스</a:t>
            </a:r>
            <a:r>
              <a:rPr lang="en-US" sz="3000" b="0" i="0" u="none" strike="noStrike">
                <a:solidFill>
                  <a:srgbClr val="395698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395698"/>
                </a:solidFill>
                <a:ea typeface="Pretendard ExtraBold"/>
              </a:rPr>
              <a:t>클래스</a:t>
            </a:r>
            <a:r>
              <a:rPr lang="ko-KR" sz="3000" b="0" i="0" u="none" strike="noStrike">
                <a:solidFill>
                  <a:srgbClr val="588CB1"/>
                </a:solidFill>
                <a:ea typeface="Pretendard ExtraBold"/>
              </a:rPr>
              <a:t>를</a:t>
            </a:r>
            <a:r>
              <a:rPr lang="en-US" sz="3000" b="0" i="0" u="none" strike="noStrike">
                <a:solidFill>
                  <a:srgbClr val="588CB1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588CB1"/>
                </a:solidFill>
                <a:ea typeface="Pretendard ExtraBold"/>
              </a:rPr>
              <a:t>열고</a:t>
            </a:r>
            <a:r>
              <a:rPr lang="en-US" sz="3000" b="0" i="0" u="none" strike="noStrike">
                <a:solidFill>
                  <a:srgbClr val="588CB1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588CB1"/>
                </a:solidFill>
                <a:ea typeface="Pretendard ExtraBold"/>
              </a:rPr>
              <a:t>싶어요</a:t>
            </a:r>
            <a:r>
              <a:rPr lang="en-US" sz="3000" b="0" i="0" u="none" strike="noStrike">
                <a:solidFill>
                  <a:srgbClr val="588CB1"/>
                </a:solidFill>
                <a:latin typeface="Pretendard ExtraBold"/>
              </a:rPr>
              <a:t>! 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81100" y="7442200"/>
            <a:ext cx="24003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3710"/>
              </a:lnSpc>
            </a:pPr>
            <a:r>
              <a:rPr lang="ko-KR" sz="2500" b="0" i="0" u="none" strike="noStrike">
                <a:solidFill>
                  <a:srgbClr val="2A4A90"/>
                </a:solidFill>
                <a:ea typeface="Pretendard ExtraBold"/>
              </a:rPr>
              <a:t>김강사</a:t>
            </a:r>
            <a:r>
              <a:rPr lang="en-US" sz="2500" b="0" i="0" u="none" strike="noStrike">
                <a:solidFill>
                  <a:srgbClr val="2A4A90"/>
                </a:solidFill>
                <a:latin typeface="Pretendard ExtraBold"/>
              </a:rPr>
              <a:t> </a:t>
            </a:r>
          </a:p>
          <a:p>
            <a:pPr lvl="0" algn="ctr">
              <a:lnSpc>
                <a:spcPct val="113710"/>
              </a:lnSpc>
            </a:pPr>
            <a:r>
              <a:rPr lang="en-US" sz="2500" b="0" i="0" u="none" strike="noStrike">
                <a:solidFill>
                  <a:srgbClr val="2A4A90"/>
                </a:solidFill>
                <a:latin typeface="Pretendard ExtraBold"/>
              </a:rPr>
              <a:t>(</a:t>
            </a:r>
            <a:r>
              <a:rPr lang="ko-KR" sz="2500" b="0" i="0" u="none" strike="noStrike">
                <a:solidFill>
                  <a:srgbClr val="2A4A90"/>
                </a:solidFill>
                <a:ea typeface="Pretendard ExtraBold"/>
              </a:rPr>
              <a:t>서울시</a:t>
            </a:r>
            <a:r>
              <a:rPr lang="en-US" sz="2500" b="0" i="0" u="none" strike="noStrike">
                <a:solidFill>
                  <a:srgbClr val="2A4A90"/>
                </a:solidFill>
                <a:latin typeface="Pretendard ExtraBold"/>
              </a:rPr>
              <a:t> </a:t>
            </a:r>
            <a:r>
              <a:rPr lang="ko-KR" sz="2500" b="0" i="0" u="none" strike="noStrike">
                <a:solidFill>
                  <a:srgbClr val="2A4A90"/>
                </a:solidFill>
                <a:ea typeface="Pretendard ExtraBold"/>
              </a:rPr>
              <a:t>강남구</a:t>
            </a:r>
            <a:r>
              <a:rPr lang="en-US" sz="2500" b="0" i="0" u="none" strike="noStrike">
                <a:solidFill>
                  <a:srgbClr val="2A4A90"/>
                </a:solidFill>
                <a:latin typeface="Pretendard ExtraBold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C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622300"/>
            <a:ext cx="16827500" cy="17653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749300"/>
            <a:ext cx="190500" cy="19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749300"/>
            <a:ext cx="190500" cy="190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49300"/>
            <a:ext cx="190500" cy="190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" y="9055100"/>
            <a:ext cx="17259300" cy="622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8500" y="1295400"/>
            <a:ext cx="1168400" cy="927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9700" y="6553200"/>
            <a:ext cx="2235200" cy="2235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20900" y="6553200"/>
            <a:ext cx="2235200" cy="2235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858000" y="1384300"/>
            <a:ext cx="46990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8020"/>
              </a:lnSpc>
            </a:pPr>
            <a:r>
              <a:rPr lang="en-US" sz="5000" b="0" i="0" u="none" strike="noStrike">
                <a:solidFill>
                  <a:srgbClr val="395698"/>
                </a:solidFill>
                <a:latin typeface="Noto Serif Tamil SemiBold"/>
              </a:rPr>
              <a:t>User Persona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900" y="2565400"/>
            <a:ext cx="5397500" cy="6908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10800000">
            <a:off x="723900" y="3683000"/>
            <a:ext cx="5397500" cy="25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155700" y="2882900"/>
            <a:ext cx="45593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3710"/>
              </a:lnSpc>
            </a:pPr>
            <a:r>
              <a:rPr lang="ko-KR" sz="2700" b="0" i="0" u="none" strike="noStrike">
                <a:solidFill>
                  <a:srgbClr val="395698"/>
                </a:solidFill>
                <a:ea typeface="Pretendard ExtraBold"/>
              </a:rPr>
              <a:t>운동</a:t>
            </a:r>
            <a:r>
              <a:rPr lang="en-US" sz="2700" b="0" i="0" u="none" strike="noStrike">
                <a:solidFill>
                  <a:srgbClr val="395698"/>
                </a:solidFill>
                <a:latin typeface="Pretendard ExtraBold"/>
              </a:rPr>
              <a:t> </a:t>
            </a:r>
            <a:r>
              <a:rPr lang="ko-KR" sz="2700" b="0" i="0" u="none" strike="noStrike">
                <a:solidFill>
                  <a:srgbClr val="395698"/>
                </a:solidFill>
                <a:ea typeface="Pretendard ExtraBold"/>
              </a:rPr>
              <a:t>클래스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41200" y="2565400"/>
            <a:ext cx="5397500" cy="6908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10800000">
            <a:off x="12141200" y="3683000"/>
            <a:ext cx="5397500" cy="254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8900" y="2565400"/>
            <a:ext cx="5397500" cy="6908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10800000">
            <a:off x="6438900" y="3683000"/>
            <a:ext cx="5397500" cy="25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" y="9055100"/>
            <a:ext cx="17259300" cy="6223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6870700" y="2882900"/>
            <a:ext cx="45593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3710"/>
              </a:lnSpc>
            </a:pPr>
            <a:r>
              <a:rPr lang="ko-KR" sz="2700" b="0" i="0" u="none" strike="noStrike">
                <a:solidFill>
                  <a:srgbClr val="395698"/>
                </a:solidFill>
                <a:ea typeface="Pretendard ExtraBold"/>
              </a:rPr>
              <a:t>운동</a:t>
            </a:r>
            <a:r>
              <a:rPr lang="en-US" sz="2700" b="0" i="0" u="none" strike="noStrike">
                <a:solidFill>
                  <a:srgbClr val="395698"/>
                </a:solidFill>
                <a:latin typeface="Pretendard ExtraBold"/>
              </a:rPr>
              <a:t> </a:t>
            </a:r>
            <a:r>
              <a:rPr lang="ko-KR" sz="2700" b="0" i="0" u="none" strike="noStrike">
                <a:solidFill>
                  <a:srgbClr val="395698"/>
                </a:solidFill>
                <a:ea typeface="Pretendard ExtraBold"/>
              </a:rPr>
              <a:t>클럽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7900" y="3797300"/>
            <a:ext cx="4914900" cy="3009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35400" y="6985000"/>
            <a:ext cx="1816100" cy="18161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473200" y="4597400"/>
            <a:ext cx="42799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ko-KR" sz="3000" b="0" i="0" u="none" strike="noStrike">
                <a:solidFill>
                  <a:srgbClr val="588CB1"/>
                </a:solidFill>
                <a:ea typeface="Pretendard ExtraBold"/>
              </a:rPr>
              <a:t>저는</a:t>
            </a:r>
            <a:r>
              <a:rPr lang="en-US" sz="3000" b="0" i="0" u="none" strike="noStrike">
                <a:solidFill>
                  <a:srgbClr val="588CB1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395698"/>
                </a:solidFill>
                <a:ea typeface="Pretendard ExtraBold"/>
              </a:rPr>
              <a:t>서울시</a:t>
            </a:r>
            <a:r>
              <a:rPr lang="en-US" sz="3000" b="0" i="0" u="none" strike="noStrike">
                <a:solidFill>
                  <a:srgbClr val="395698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395698"/>
                </a:solidFill>
                <a:ea typeface="Pretendard ExtraBold"/>
              </a:rPr>
              <a:t>강남구</a:t>
            </a:r>
            <a:r>
              <a:rPr lang="ko-KR" sz="3000" b="0" i="0" u="none" strike="noStrike">
                <a:solidFill>
                  <a:srgbClr val="588CB1"/>
                </a:solidFill>
                <a:ea typeface="Pretendard ExtraBold"/>
              </a:rPr>
              <a:t>에서</a:t>
            </a:r>
            <a:r>
              <a:rPr lang="en-US" sz="3000" b="0" i="0" u="none" strike="noStrike">
                <a:solidFill>
                  <a:srgbClr val="588CB1"/>
                </a:solidFill>
                <a:latin typeface="Pretendard ExtraBold"/>
              </a:rPr>
              <a:t> </a:t>
            </a:r>
          </a:p>
          <a:p>
            <a:pPr lvl="0" algn="l">
              <a:lnSpc>
                <a:spcPct val="113710"/>
              </a:lnSpc>
            </a:pPr>
            <a:r>
              <a:rPr lang="ko-KR" sz="3000" b="0" i="0" u="none" strike="noStrike">
                <a:solidFill>
                  <a:srgbClr val="395698"/>
                </a:solidFill>
                <a:ea typeface="Pretendard ExtraBold"/>
              </a:rPr>
              <a:t>댄스</a:t>
            </a:r>
            <a:r>
              <a:rPr lang="en-US" sz="3000" b="0" i="0" u="none" strike="noStrike">
                <a:solidFill>
                  <a:srgbClr val="395698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395698"/>
                </a:solidFill>
                <a:ea typeface="Pretendard ExtraBold"/>
              </a:rPr>
              <a:t>클래스</a:t>
            </a:r>
            <a:r>
              <a:rPr lang="ko-KR" sz="3000" b="0" i="0" u="none" strike="noStrike">
                <a:solidFill>
                  <a:srgbClr val="588CB1"/>
                </a:solidFill>
                <a:ea typeface="Pretendard ExtraBold"/>
              </a:rPr>
              <a:t>를</a:t>
            </a:r>
            <a:r>
              <a:rPr lang="en-US" sz="3000" b="0" i="0" u="none" strike="noStrike">
                <a:solidFill>
                  <a:srgbClr val="588CB1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588CB1"/>
                </a:solidFill>
                <a:ea typeface="Pretendard ExtraBold"/>
              </a:rPr>
              <a:t>열고</a:t>
            </a:r>
            <a:r>
              <a:rPr lang="en-US" sz="3000" b="0" i="0" u="none" strike="noStrike">
                <a:solidFill>
                  <a:srgbClr val="588CB1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588CB1"/>
                </a:solidFill>
                <a:ea typeface="Pretendard ExtraBold"/>
              </a:rPr>
              <a:t>싶어요</a:t>
            </a:r>
            <a:r>
              <a:rPr lang="en-US" sz="3000" b="0" i="0" u="none" strike="noStrike">
                <a:solidFill>
                  <a:srgbClr val="588CB1"/>
                </a:solidFill>
                <a:latin typeface="Pretendard ExtraBold"/>
              </a:rPr>
              <a:t>! 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81100" y="7442200"/>
            <a:ext cx="24003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3710"/>
              </a:lnSpc>
            </a:pPr>
            <a:r>
              <a:rPr lang="ko-KR" sz="2500" b="0" i="0" u="none" strike="noStrike">
                <a:solidFill>
                  <a:srgbClr val="2A4A90"/>
                </a:solidFill>
                <a:ea typeface="Pretendard ExtraBold"/>
              </a:rPr>
              <a:t>김강사</a:t>
            </a:r>
            <a:r>
              <a:rPr lang="en-US" sz="2500" b="0" i="0" u="none" strike="noStrike">
                <a:solidFill>
                  <a:srgbClr val="2A4A90"/>
                </a:solidFill>
                <a:latin typeface="Pretendard ExtraBold"/>
              </a:rPr>
              <a:t> </a:t>
            </a:r>
          </a:p>
          <a:p>
            <a:pPr lvl="0" algn="ctr">
              <a:lnSpc>
                <a:spcPct val="113710"/>
              </a:lnSpc>
            </a:pPr>
            <a:r>
              <a:rPr lang="en-US" sz="2500" b="0" i="0" u="none" strike="noStrike">
                <a:solidFill>
                  <a:srgbClr val="2A4A90"/>
                </a:solidFill>
                <a:latin typeface="Pretendard ExtraBold"/>
              </a:rPr>
              <a:t>(</a:t>
            </a:r>
            <a:r>
              <a:rPr lang="ko-KR" sz="2500" b="0" i="0" u="none" strike="noStrike">
                <a:solidFill>
                  <a:srgbClr val="2A4A90"/>
                </a:solidFill>
                <a:ea typeface="Pretendard ExtraBold"/>
              </a:rPr>
              <a:t>서울시</a:t>
            </a:r>
            <a:r>
              <a:rPr lang="en-US" sz="2500" b="0" i="0" u="none" strike="noStrike">
                <a:solidFill>
                  <a:srgbClr val="2A4A90"/>
                </a:solidFill>
                <a:latin typeface="Pretendard ExtraBold"/>
              </a:rPr>
              <a:t> </a:t>
            </a:r>
            <a:r>
              <a:rPr lang="ko-KR" sz="2500" b="0" i="0" u="none" strike="noStrike">
                <a:solidFill>
                  <a:srgbClr val="2A4A90"/>
                </a:solidFill>
                <a:ea typeface="Pretendard ExtraBold"/>
              </a:rPr>
              <a:t>강남구</a:t>
            </a:r>
            <a:r>
              <a:rPr lang="en-US" sz="2500" b="0" i="0" u="none" strike="noStrike">
                <a:solidFill>
                  <a:srgbClr val="2A4A90"/>
                </a:solidFill>
                <a:latin typeface="Pretendard ExtraBold"/>
              </a:rPr>
              <a:t>)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75800" y="6985000"/>
            <a:ext cx="1816100" cy="18161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6870700" y="7442200"/>
            <a:ext cx="24003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3710"/>
              </a:lnSpc>
            </a:pPr>
            <a:r>
              <a:rPr lang="ko-KR" sz="2500" b="0" i="0" u="none" strike="noStrike">
                <a:solidFill>
                  <a:srgbClr val="2A4A90"/>
                </a:solidFill>
                <a:ea typeface="Pretendard ExtraBold"/>
              </a:rPr>
              <a:t>박클밍</a:t>
            </a:r>
          </a:p>
          <a:p>
            <a:pPr lvl="0" algn="ctr">
              <a:lnSpc>
                <a:spcPct val="113710"/>
              </a:lnSpc>
            </a:pPr>
            <a:r>
              <a:rPr lang="en-US" sz="2500" b="0" i="0" u="none" strike="noStrike">
                <a:solidFill>
                  <a:srgbClr val="2A4A90"/>
                </a:solidFill>
                <a:latin typeface="Pretendard ExtraBold"/>
              </a:rPr>
              <a:t>(</a:t>
            </a:r>
            <a:r>
              <a:rPr lang="ko-KR" sz="2500" b="0" i="0" u="none" strike="noStrike">
                <a:solidFill>
                  <a:srgbClr val="2A4A90"/>
                </a:solidFill>
                <a:ea typeface="Pretendard ExtraBold"/>
              </a:rPr>
              <a:t>서울시</a:t>
            </a:r>
            <a:r>
              <a:rPr lang="en-US" sz="2500" b="0" i="0" u="none" strike="noStrike">
                <a:solidFill>
                  <a:srgbClr val="2A4A90"/>
                </a:solidFill>
                <a:latin typeface="Pretendard ExtraBold"/>
              </a:rPr>
              <a:t> </a:t>
            </a:r>
            <a:r>
              <a:rPr lang="ko-KR" sz="2500" b="0" i="0" u="none" strike="noStrike">
                <a:solidFill>
                  <a:srgbClr val="2A4A90"/>
                </a:solidFill>
                <a:ea typeface="Pretendard ExtraBold"/>
              </a:rPr>
              <a:t>용산구</a:t>
            </a:r>
            <a:r>
              <a:rPr lang="en-US" sz="2500" b="0" i="0" u="none" strike="noStrike">
                <a:solidFill>
                  <a:srgbClr val="2A4A90"/>
                </a:solidFill>
                <a:latin typeface="Pretendard ExtraBold"/>
              </a:rPr>
              <a:t>)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80200" y="3797300"/>
            <a:ext cx="4914900" cy="30099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7162800" y="4597400"/>
            <a:ext cx="42799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ko-KR" sz="3000" b="0" i="0" u="none" strike="noStrike">
                <a:solidFill>
                  <a:srgbClr val="588CB1"/>
                </a:solidFill>
                <a:ea typeface="Pretendard ExtraBold"/>
              </a:rPr>
              <a:t>저는</a:t>
            </a:r>
            <a:r>
              <a:rPr lang="en-US" sz="3000" b="0" i="0" u="none" strike="noStrike">
                <a:solidFill>
                  <a:srgbClr val="588CB1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395698"/>
                </a:solidFill>
                <a:ea typeface="Pretendard ExtraBold"/>
              </a:rPr>
              <a:t>가까운</a:t>
            </a:r>
            <a:r>
              <a:rPr lang="en-US" sz="3000" b="0" i="0" u="none" strike="noStrike">
                <a:solidFill>
                  <a:srgbClr val="395698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395698"/>
                </a:solidFill>
                <a:ea typeface="Pretendard ExtraBold"/>
              </a:rPr>
              <a:t>사람들</a:t>
            </a:r>
            <a:r>
              <a:rPr lang="ko-KR" sz="3000" b="0" i="0" u="none" strike="noStrike">
                <a:solidFill>
                  <a:srgbClr val="588CB1"/>
                </a:solidFill>
                <a:ea typeface="Pretendard ExtraBold"/>
              </a:rPr>
              <a:t>과</a:t>
            </a:r>
            <a:r>
              <a:rPr lang="en-US" sz="3000" b="0" i="0" u="none" strike="noStrike">
                <a:solidFill>
                  <a:srgbClr val="588CB1"/>
                </a:solidFill>
                <a:latin typeface="Pretendard ExtraBold"/>
              </a:rPr>
              <a:t> </a:t>
            </a:r>
          </a:p>
          <a:p>
            <a:pPr lvl="0" algn="l">
              <a:lnSpc>
                <a:spcPct val="113710"/>
              </a:lnSpc>
            </a:pPr>
            <a:r>
              <a:rPr lang="ko-KR" sz="3000" b="0" i="0" u="none" strike="noStrike">
                <a:solidFill>
                  <a:srgbClr val="395698"/>
                </a:solidFill>
                <a:ea typeface="Pretendard ExtraBold"/>
              </a:rPr>
              <a:t>클라이밍</a:t>
            </a:r>
            <a:r>
              <a:rPr lang="ko-KR" sz="3000" b="0" i="0" u="none" strike="noStrike">
                <a:solidFill>
                  <a:srgbClr val="588CB1"/>
                </a:solidFill>
                <a:ea typeface="Pretendard ExtraBold"/>
              </a:rPr>
              <a:t>을</a:t>
            </a:r>
            <a:r>
              <a:rPr lang="en-US" sz="3000" b="0" i="0" u="none" strike="noStrike">
                <a:solidFill>
                  <a:srgbClr val="588CB1"/>
                </a:solidFill>
                <a:latin typeface="Pretendard ExtraBold"/>
              </a:rPr>
              <a:t> </a:t>
            </a:r>
            <a:r>
              <a:rPr lang="ko-KR" sz="3000" b="0" i="0" u="none" strike="noStrike">
                <a:solidFill>
                  <a:srgbClr val="588CB1"/>
                </a:solidFill>
                <a:ea typeface="Pretendard ExtraBold"/>
              </a:rPr>
              <a:t>가고</a:t>
            </a:r>
            <a:r>
              <a:rPr lang="en-US" sz="3000" b="0" i="0" u="none" strike="noStrike">
                <a:solidFill>
                  <a:srgbClr val="588CB1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588CB1"/>
                </a:solidFill>
                <a:ea typeface="Pretendard ExtraBold"/>
              </a:rPr>
              <a:t>싶어요</a:t>
            </a:r>
            <a:r>
              <a:rPr lang="en-US" sz="3000" b="0" i="0" u="none" strike="noStrike">
                <a:solidFill>
                  <a:srgbClr val="588CB1"/>
                </a:solidFill>
                <a:latin typeface="Pretendard ExtraBold"/>
              </a:rPr>
              <a:t>!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C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622300"/>
            <a:ext cx="16827500" cy="17653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749300"/>
            <a:ext cx="190500" cy="19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749300"/>
            <a:ext cx="190500" cy="190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49300"/>
            <a:ext cx="190500" cy="190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" y="9055100"/>
            <a:ext cx="17259300" cy="622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8500" y="1295400"/>
            <a:ext cx="1168400" cy="927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9700" y="6553200"/>
            <a:ext cx="2235200" cy="2235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20900" y="6553200"/>
            <a:ext cx="2235200" cy="2235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858000" y="1384300"/>
            <a:ext cx="46990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8020"/>
              </a:lnSpc>
            </a:pPr>
            <a:r>
              <a:rPr lang="en-US" sz="5000" b="0" i="0" u="none" strike="noStrike">
                <a:solidFill>
                  <a:srgbClr val="395698"/>
                </a:solidFill>
                <a:latin typeface="Noto Serif Tamil SemiBold"/>
              </a:rPr>
              <a:t>User Persona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900" y="2565400"/>
            <a:ext cx="5397500" cy="6908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10800000">
            <a:off x="723900" y="3683000"/>
            <a:ext cx="5397500" cy="25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155700" y="2882900"/>
            <a:ext cx="45593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3710"/>
              </a:lnSpc>
            </a:pPr>
            <a:r>
              <a:rPr lang="ko-KR" sz="2700" b="0" i="0" u="none" strike="noStrike">
                <a:solidFill>
                  <a:srgbClr val="395698"/>
                </a:solidFill>
                <a:ea typeface="Pretendard ExtraBold"/>
              </a:rPr>
              <a:t>운동</a:t>
            </a:r>
            <a:r>
              <a:rPr lang="en-US" sz="2700" b="0" i="0" u="none" strike="noStrike">
                <a:solidFill>
                  <a:srgbClr val="395698"/>
                </a:solidFill>
                <a:latin typeface="Pretendard ExtraBold"/>
              </a:rPr>
              <a:t> </a:t>
            </a:r>
            <a:r>
              <a:rPr lang="ko-KR" sz="2700" b="0" i="0" u="none" strike="noStrike">
                <a:solidFill>
                  <a:srgbClr val="395698"/>
                </a:solidFill>
                <a:ea typeface="Pretendard ExtraBold"/>
              </a:rPr>
              <a:t>클래스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41200" y="2565400"/>
            <a:ext cx="5397500" cy="6908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10800000">
            <a:off x="12141200" y="3683000"/>
            <a:ext cx="5397500" cy="254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2560300" y="2870200"/>
            <a:ext cx="45593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3710"/>
              </a:lnSpc>
            </a:pPr>
            <a:r>
              <a:rPr lang="ko-KR" sz="2700" b="0" i="0" u="none" strike="noStrike">
                <a:solidFill>
                  <a:srgbClr val="395698"/>
                </a:solidFill>
                <a:ea typeface="Pretendard ExtraBold"/>
              </a:rPr>
              <a:t>운동</a:t>
            </a:r>
            <a:r>
              <a:rPr lang="en-US" sz="2700" b="0" i="0" u="none" strike="noStrike">
                <a:solidFill>
                  <a:srgbClr val="395698"/>
                </a:solidFill>
                <a:latin typeface="Pretendard ExtraBold"/>
              </a:rPr>
              <a:t> </a:t>
            </a:r>
            <a:r>
              <a:rPr lang="ko-KR" sz="2700" b="0" i="0" u="none" strike="noStrike">
                <a:solidFill>
                  <a:srgbClr val="395698"/>
                </a:solidFill>
                <a:ea typeface="Pretendard ExtraBold"/>
              </a:rPr>
              <a:t>커뮤니티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8900" y="2565400"/>
            <a:ext cx="5397500" cy="6908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10800000">
            <a:off x="6438900" y="3683000"/>
            <a:ext cx="53975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" y="9055100"/>
            <a:ext cx="17259300" cy="6223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6870700" y="2882900"/>
            <a:ext cx="45593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3710"/>
              </a:lnSpc>
            </a:pPr>
            <a:r>
              <a:rPr lang="ko-KR" sz="2700" b="0" i="0" u="none" strike="noStrike">
                <a:solidFill>
                  <a:srgbClr val="395698"/>
                </a:solidFill>
                <a:ea typeface="Pretendard ExtraBold"/>
              </a:rPr>
              <a:t>운동</a:t>
            </a:r>
            <a:r>
              <a:rPr lang="en-US" sz="2700" b="0" i="0" u="none" strike="noStrike">
                <a:solidFill>
                  <a:srgbClr val="395698"/>
                </a:solidFill>
                <a:latin typeface="Pretendard ExtraBold"/>
              </a:rPr>
              <a:t> </a:t>
            </a:r>
            <a:r>
              <a:rPr lang="ko-KR" sz="2700" b="0" i="0" u="none" strike="noStrike">
                <a:solidFill>
                  <a:srgbClr val="395698"/>
                </a:solidFill>
                <a:ea typeface="Pretendard ExtraBold"/>
              </a:rPr>
              <a:t>클럽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7900" y="3797300"/>
            <a:ext cx="4914900" cy="3009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35400" y="6985000"/>
            <a:ext cx="1816100" cy="18161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473200" y="4597400"/>
            <a:ext cx="42799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ko-KR" sz="3000" b="0" i="0" u="none" strike="noStrike">
                <a:solidFill>
                  <a:srgbClr val="588CB1"/>
                </a:solidFill>
                <a:ea typeface="Pretendard ExtraBold"/>
              </a:rPr>
              <a:t>저는</a:t>
            </a:r>
            <a:r>
              <a:rPr lang="en-US" sz="3000" b="0" i="0" u="none" strike="noStrike">
                <a:solidFill>
                  <a:srgbClr val="588CB1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395698"/>
                </a:solidFill>
                <a:ea typeface="Pretendard ExtraBold"/>
              </a:rPr>
              <a:t>서울시</a:t>
            </a:r>
            <a:r>
              <a:rPr lang="en-US" sz="3000" b="0" i="0" u="none" strike="noStrike">
                <a:solidFill>
                  <a:srgbClr val="395698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395698"/>
                </a:solidFill>
                <a:ea typeface="Pretendard ExtraBold"/>
              </a:rPr>
              <a:t>강남구</a:t>
            </a:r>
            <a:r>
              <a:rPr lang="ko-KR" sz="3000" b="0" i="0" u="none" strike="noStrike">
                <a:solidFill>
                  <a:srgbClr val="588CB1"/>
                </a:solidFill>
                <a:ea typeface="Pretendard ExtraBold"/>
              </a:rPr>
              <a:t>에서</a:t>
            </a:r>
            <a:r>
              <a:rPr lang="en-US" sz="3000" b="0" i="0" u="none" strike="noStrike">
                <a:solidFill>
                  <a:srgbClr val="588CB1"/>
                </a:solidFill>
                <a:latin typeface="Pretendard ExtraBold"/>
              </a:rPr>
              <a:t> </a:t>
            </a:r>
          </a:p>
          <a:p>
            <a:pPr lvl="0" algn="l">
              <a:lnSpc>
                <a:spcPct val="113710"/>
              </a:lnSpc>
            </a:pPr>
            <a:r>
              <a:rPr lang="ko-KR" sz="3000" b="0" i="0" u="none" strike="noStrike">
                <a:solidFill>
                  <a:srgbClr val="395698"/>
                </a:solidFill>
                <a:ea typeface="Pretendard ExtraBold"/>
              </a:rPr>
              <a:t>댄스</a:t>
            </a:r>
            <a:r>
              <a:rPr lang="en-US" sz="3000" b="0" i="0" u="none" strike="noStrike">
                <a:solidFill>
                  <a:srgbClr val="395698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395698"/>
                </a:solidFill>
                <a:ea typeface="Pretendard ExtraBold"/>
              </a:rPr>
              <a:t>클래스</a:t>
            </a:r>
            <a:r>
              <a:rPr lang="ko-KR" sz="3000" b="0" i="0" u="none" strike="noStrike">
                <a:solidFill>
                  <a:srgbClr val="588CB1"/>
                </a:solidFill>
                <a:ea typeface="Pretendard ExtraBold"/>
              </a:rPr>
              <a:t>를</a:t>
            </a:r>
            <a:r>
              <a:rPr lang="en-US" sz="3000" b="0" i="0" u="none" strike="noStrike">
                <a:solidFill>
                  <a:srgbClr val="588CB1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588CB1"/>
                </a:solidFill>
                <a:ea typeface="Pretendard ExtraBold"/>
              </a:rPr>
              <a:t>열고</a:t>
            </a:r>
            <a:r>
              <a:rPr lang="en-US" sz="3000" b="0" i="0" u="none" strike="noStrike">
                <a:solidFill>
                  <a:srgbClr val="588CB1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588CB1"/>
                </a:solidFill>
                <a:ea typeface="Pretendard ExtraBold"/>
              </a:rPr>
              <a:t>싶어요</a:t>
            </a:r>
            <a:r>
              <a:rPr lang="en-US" sz="3000" b="0" i="0" u="none" strike="noStrike">
                <a:solidFill>
                  <a:srgbClr val="588CB1"/>
                </a:solidFill>
                <a:latin typeface="Pretendard ExtraBold"/>
              </a:rPr>
              <a:t>! 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81100" y="7442200"/>
            <a:ext cx="24003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3710"/>
              </a:lnSpc>
            </a:pPr>
            <a:r>
              <a:rPr lang="ko-KR" sz="2500" b="0" i="0" u="none" strike="noStrike">
                <a:solidFill>
                  <a:srgbClr val="2A4A90"/>
                </a:solidFill>
                <a:ea typeface="Pretendard ExtraBold"/>
              </a:rPr>
              <a:t>김강사</a:t>
            </a:r>
            <a:r>
              <a:rPr lang="en-US" sz="2500" b="0" i="0" u="none" strike="noStrike">
                <a:solidFill>
                  <a:srgbClr val="2A4A90"/>
                </a:solidFill>
                <a:latin typeface="Pretendard ExtraBold"/>
              </a:rPr>
              <a:t> </a:t>
            </a:r>
          </a:p>
          <a:p>
            <a:pPr lvl="0" algn="ctr">
              <a:lnSpc>
                <a:spcPct val="113710"/>
              </a:lnSpc>
            </a:pPr>
            <a:r>
              <a:rPr lang="en-US" sz="2500" b="0" i="0" u="none" strike="noStrike">
                <a:solidFill>
                  <a:srgbClr val="2A4A90"/>
                </a:solidFill>
                <a:latin typeface="Pretendard ExtraBold"/>
              </a:rPr>
              <a:t>(</a:t>
            </a:r>
            <a:r>
              <a:rPr lang="ko-KR" sz="2500" b="0" i="0" u="none" strike="noStrike">
                <a:solidFill>
                  <a:srgbClr val="2A4A90"/>
                </a:solidFill>
                <a:ea typeface="Pretendard ExtraBold"/>
              </a:rPr>
              <a:t>서울시</a:t>
            </a:r>
            <a:r>
              <a:rPr lang="en-US" sz="2500" b="0" i="0" u="none" strike="noStrike">
                <a:solidFill>
                  <a:srgbClr val="2A4A90"/>
                </a:solidFill>
                <a:latin typeface="Pretendard ExtraBold"/>
              </a:rPr>
              <a:t> </a:t>
            </a:r>
            <a:r>
              <a:rPr lang="ko-KR" sz="2500" b="0" i="0" u="none" strike="noStrike">
                <a:solidFill>
                  <a:srgbClr val="2A4A90"/>
                </a:solidFill>
                <a:ea typeface="Pretendard ExtraBold"/>
              </a:rPr>
              <a:t>강남구</a:t>
            </a:r>
            <a:r>
              <a:rPr lang="en-US" sz="2500" b="0" i="0" u="none" strike="noStrike">
                <a:solidFill>
                  <a:srgbClr val="2A4A90"/>
                </a:solidFill>
                <a:latin typeface="Pretendard ExtraBold"/>
              </a:rPr>
              <a:t>)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57100" y="3797300"/>
            <a:ext cx="4914900" cy="30099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214600" y="6985000"/>
            <a:ext cx="1816100" cy="18161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2852400" y="4597400"/>
            <a:ext cx="42799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ko-KR" sz="3000" b="0" i="0" u="none" strike="noStrike">
                <a:solidFill>
                  <a:srgbClr val="588CB1"/>
                </a:solidFill>
                <a:ea typeface="Pretendard ExtraBold"/>
              </a:rPr>
              <a:t>저는</a:t>
            </a:r>
            <a:r>
              <a:rPr lang="en-US" sz="3000" b="0" i="0" u="none" strike="noStrike">
                <a:solidFill>
                  <a:srgbClr val="588CB1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588CB1"/>
                </a:solidFill>
                <a:ea typeface="Pretendard ExtraBold"/>
              </a:rPr>
              <a:t>요즘</a:t>
            </a:r>
            <a:r>
              <a:rPr lang="en-US" sz="3000" b="0" i="0" u="none" strike="noStrike">
                <a:solidFill>
                  <a:srgbClr val="588CB1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395698"/>
                </a:solidFill>
                <a:ea typeface="Pretendard ExtraBold"/>
              </a:rPr>
              <a:t>주변</a:t>
            </a:r>
            <a:r>
              <a:rPr lang="ko-KR" sz="3000" b="0" i="0" u="none" strike="noStrike">
                <a:solidFill>
                  <a:srgbClr val="588CB1"/>
                </a:solidFill>
                <a:ea typeface="Pretendard ExtraBold"/>
              </a:rPr>
              <a:t>에</a:t>
            </a:r>
            <a:r>
              <a:rPr lang="en-US" sz="3000" b="0" i="0" u="none" strike="noStrike">
                <a:solidFill>
                  <a:srgbClr val="395698"/>
                </a:solidFill>
                <a:latin typeface="Pretendard ExtraBold"/>
              </a:rPr>
              <a:t> </a:t>
            </a:r>
          </a:p>
          <a:p>
            <a:pPr lvl="0" algn="l">
              <a:lnSpc>
                <a:spcPct val="113710"/>
              </a:lnSpc>
            </a:pPr>
            <a:r>
              <a:rPr lang="ko-KR" sz="3000" b="0" i="0" u="none" strike="noStrike">
                <a:solidFill>
                  <a:srgbClr val="395698"/>
                </a:solidFill>
                <a:ea typeface="Pretendard ExtraBold"/>
              </a:rPr>
              <a:t>유행하는</a:t>
            </a:r>
            <a:r>
              <a:rPr lang="en-US" sz="3000" b="0" i="0" u="none" strike="noStrike">
                <a:solidFill>
                  <a:srgbClr val="395698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395698"/>
                </a:solidFill>
                <a:ea typeface="Pretendard ExtraBold"/>
              </a:rPr>
              <a:t>운동</a:t>
            </a:r>
            <a:r>
              <a:rPr lang="ko-KR" sz="3000" b="0" i="0" u="none" strike="noStrike">
                <a:solidFill>
                  <a:srgbClr val="588CB1"/>
                </a:solidFill>
                <a:ea typeface="Pretendard ExtraBold"/>
              </a:rPr>
              <a:t>이</a:t>
            </a:r>
            <a:r>
              <a:rPr lang="en-US" sz="3000" b="0" i="0" u="none" strike="noStrike">
                <a:solidFill>
                  <a:srgbClr val="588CB1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588CB1"/>
                </a:solidFill>
                <a:ea typeface="Pretendard ExtraBold"/>
              </a:rPr>
              <a:t>궁금해요</a:t>
            </a:r>
            <a:r>
              <a:rPr lang="en-US" sz="3000" b="0" i="0" u="none" strike="noStrike">
                <a:solidFill>
                  <a:srgbClr val="588CB1"/>
                </a:solidFill>
                <a:latin typeface="Pretendard ExtraBold"/>
              </a:rPr>
              <a:t>!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560300" y="7442200"/>
            <a:ext cx="24003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3710"/>
              </a:lnSpc>
            </a:pPr>
            <a:r>
              <a:rPr lang="ko-KR" sz="2500" b="0" i="0" u="none" strike="noStrike">
                <a:solidFill>
                  <a:srgbClr val="2A4A90"/>
                </a:solidFill>
                <a:ea typeface="Pretendard ExtraBold"/>
              </a:rPr>
              <a:t>이유저</a:t>
            </a:r>
          </a:p>
          <a:p>
            <a:pPr lvl="0" algn="ctr">
              <a:lnSpc>
                <a:spcPct val="113710"/>
              </a:lnSpc>
            </a:pPr>
            <a:r>
              <a:rPr lang="en-US" sz="2500" b="0" i="0" u="none" strike="noStrike">
                <a:solidFill>
                  <a:srgbClr val="2A4A90"/>
                </a:solidFill>
                <a:latin typeface="Pretendard ExtraBold"/>
              </a:rPr>
              <a:t>(</a:t>
            </a:r>
            <a:r>
              <a:rPr lang="ko-KR" sz="2500" b="0" i="0" u="none" strike="noStrike">
                <a:solidFill>
                  <a:srgbClr val="2A4A90"/>
                </a:solidFill>
                <a:ea typeface="Pretendard ExtraBold"/>
              </a:rPr>
              <a:t>대전시</a:t>
            </a:r>
            <a:r>
              <a:rPr lang="en-US" sz="2500" b="0" i="0" u="none" strike="noStrike">
                <a:solidFill>
                  <a:srgbClr val="2A4A90"/>
                </a:solidFill>
                <a:latin typeface="Pretendard ExtraBold"/>
              </a:rPr>
              <a:t> </a:t>
            </a:r>
            <a:r>
              <a:rPr lang="ko-KR" sz="2500" b="0" i="0" u="none" strike="noStrike">
                <a:solidFill>
                  <a:srgbClr val="2A4A90"/>
                </a:solidFill>
                <a:ea typeface="Pretendard ExtraBold"/>
              </a:rPr>
              <a:t>유성구</a:t>
            </a:r>
            <a:r>
              <a:rPr lang="en-US" sz="2500" b="0" i="0" u="none" strike="noStrike">
                <a:solidFill>
                  <a:srgbClr val="2A4A90"/>
                </a:solidFill>
                <a:latin typeface="Pretendard ExtraBold"/>
              </a:rPr>
              <a:t>)</a:t>
            </a: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75800" y="6985000"/>
            <a:ext cx="1816100" cy="18161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6870700" y="7442200"/>
            <a:ext cx="24003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3710"/>
              </a:lnSpc>
            </a:pPr>
            <a:r>
              <a:rPr lang="ko-KR" sz="2500" b="0" i="0" u="none" strike="noStrike">
                <a:solidFill>
                  <a:srgbClr val="2A4A90"/>
                </a:solidFill>
                <a:ea typeface="Pretendard ExtraBold"/>
              </a:rPr>
              <a:t>박클밍</a:t>
            </a:r>
          </a:p>
          <a:p>
            <a:pPr lvl="0" algn="ctr">
              <a:lnSpc>
                <a:spcPct val="113710"/>
              </a:lnSpc>
            </a:pPr>
            <a:r>
              <a:rPr lang="en-US" sz="2500" b="0" i="0" u="none" strike="noStrike">
                <a:solidFill>
                  <a:srgbClr val="2A4A90"/>
                </a:solidFill>
                <a:latin typeface="Pretendard ExtraBold"/>
              </a:rPr>
              <a:t>(</a:t>
            </a:r>
            <a:r>
              <a:rPr lang="ko-KR" sz="2500" b="0" i="0" u="none" strike="noStrike">
                <a:solidFill>
                  <a:srgbClr val="2A4A90"/>
                </a:solidFill>
                <a:ea typeface="Pretendard ExtraBold"/>
              </a:rPr>
              <a:t>서울시</a:t>
            </a:r>
            <a:r>
              <a:rPr lang="en-US" sz="2500" b="0" i="0" u="none" strike="noStrike">
                <a:solidFill>
                  <a:srgbClr val="2A4A90"/>
                </a:solidFill>
                <a:latin typeface="Pretendard ExtraBold"/>
              </a:rPr>
              <a:t> </a:t>
            </a:r>
            <a:r>
              <a:rPr lang="ko-KR" sz="2500" b="0" i="0" u="none" strike="noStrike">
                <a:solidFill>
                  <a:srgbClr val="2A4A90"/>
                </a:solidFill>
                <a:ea typeface="Pretendard ExtraBold"/>
              </a:rPr>
              <a:t>용산구</a:t>
            </a:r>
            <a:r>
              <a:rPr lang="en-US" sz="2500" b="0" i="0" u="none" strike="noStrike">
                <a:solidFill>
                  <a:srgbClr val="2A4A90"/>
                </a:solidFill>
                <a:latin typeface="Pretendard ExtraBold"/>
              </a:rPr>
              <a:t>)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80200" y="3797300"/>
            <a:ext cx="4914900" cy="30099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7162800" y="4597400"/>
            <a:ext cx="42799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ko-KR" sz="3000" b="0" i="0" u="none" strike="noStrike">
                <a:solidFill>
                  <a:srgbClr val="588CB1"/>
                </a:solidFill>
                <a:ea typeface="Pretendard ExtraBold"/>
              </a:rPr>
              <a:t>저는</a:t>
            </a:r>
            <a:r>
              <a:rPr lang="en-US" sz="3000" b="0" i="0" u="none" strike="noStrike">
                <a:solidFill>
                  <a:srgbClr val="588CB1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395698"/>
                </a:solidFill>
                <a:ea typeface="Pretendard ExtraBold"/>
              </a:rPr>
              <a:t>가까운</a:t>
            </a:r>
            <a:r>
              <a:rPr lang="en-US" sz="3000" b="0" i="0" u="none" strike="noStrike">
                <a:solidFill>
                  <a:srgbClr val="395698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395698"/>
                </a:solidFill>
                <a:ea typeface="Pretendard ExtraBold"/>
              </a:rPr>
              <a:t>사람들</a:t>
            </a:r>
            <a:r>
              <a:rPr lang="ko-KR" sz="3000" b="0" i="0" u="none" strike="noStrike">
                <a:solidFill>
                  <a:srgbClr val="588CB1"/>
                </a:solidFill>
                <a:ea typeface="Pretendard ExtraBold"/>
              </a:rPr>
              <a:t>과</a:t>
            </a:r>
            <a:r>
              <a:rPr lang="en-US" sz="3000" b="0" i="0" u="none" strike="noStrike">
                <a:solidFill>
                  <a:srgbClr val="588CB1"/>
                </a:solidFill>
                <a:latin typeface="Pretendard ExtraBold"/>
              </a:rPr>
              <a:t> </a:t>
            </a:r>
          </a:p>
          <a:p>
            <a:pPr lvl="0" algn="l">
              <a:lnSpc>
                <a:spcPct val="113710"/>
              </a:lnSpc>
            </a:pPr>
            <a:r>
              <a:rPr lang="ko-KR" sz="3000" b="0" i="0" u="none" strike="noStrike">
                <a:solidFill>
                  <a:srgbClr val="395698"/>
                </a:solidFill>
                <a:ea typeface="Pretendard ExtraBold"/>
              </a:rPr>
              <a:t>클라이밍</a:t>
            </a:r>
            <a:r>
              <a:rPr lang="ko-KR" sz="3000" b="0" i="0" u="none" strike="noStrike">
                <a:solidFill>
                  <a:srgbClr val="588CB1"/>
                </a:solidFill>
                <a:ea typeface="Pretendard ExtraBold"/>
              </a:rPr>
              <a:t>을</a:t>
            </a:r>
            <a:r>
              <a:rPr lang="en-US" sz="3000" b="0" i="0" u="none" strike="noStrike">
                <a:solidFill>
                  <a:srgbClr val="588CB1"/>
                </a:solidFill>
                <a:latin typeface="Pretendard ExtraBold"/>
              </a:rPr>
              <a:t> </a:t>
            </a:r>
            <a:r>
              <a:rPr lang="ko-KR" sz="3000" b="0" i="0" u="none" strike="noStrike">
                <a:solidFill>
                  <a:srgbClr val="588CB1"/>
                </a:solidFill>
                <a:ea typeface="Pretendard ExtraBold"/>
              </a:rPr>
              <a:t>가고</a:t>
            </a:r>
            <a:r>
              <a:rPr lang="en-US" sz="3000" b="0" i="0" u="none" strike="noStrike">
                <a:solidFill>
                  <a:srgbClr val="588CB1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588CB1"/>
                </a:solidFill>
                <a:ea typeface="Pretendard ExtraBold"/>
              </a:rPr>
              <a:t>싶어요</a:t>
            </a:r>
            <a:r>
              <a:rPr lang="en-US" sz="3000" b="0" i="0" u="none" strike="noStrike">
                <a:solidFill>
                  <a:srgbClr val="588CB1"/>
                </a:solidFill>
                <a:latin typeface="Pretendard ExtraBold"/>
              </a:rPr>
              <a:t>!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C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100" y="622300"/>
            <a:ext cx="10782300" cy="904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100" y="2362200"/>
            <a:ext cx="10782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622300"/>
            <a:ext cx="5867400" cy="9042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749300"/>
            <a:ext cx="190500" cy="190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1100" y="749300"/>
            <a:ext cx="190500" cy="190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749300"/>
            <a:ext cx="190500" cy="19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3800" y="3949700"/>
            <a:ext cx="2387600" cy="2387600"/>
          </a:xfrm>
          <a:prstGeom prst="rect">
            <a:avLst/>
          </a:prstGeom>
          <a:effectLst>
            <a:outerShdw blurRad="56825" dist="220492" dir="27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700" y="9055100"/>
            <a:ext cx="17259300" cy="622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59800" y="3149600"/>
            <a:ext cx="7200900" cy="5118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416800" y="1320800"/>
            <a:ext cx="53594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1259"/>
              </a:lnSpc>
            </a:pPr>
            <a:r>
              <a:rPr lang="ko-KR" sz="3800" b="0" i="0" u="none" strike="noStrike">
                <a:solidFill>
                  <a:srgbClr val="395698"/>
                </a:solidFill>
                <a:ea typeface="Pretendard Black"/>
              </a:rPr>
              <a:t>당신</a:t>
            </a:r>
            <a:r>
              <a:rPr lang="en-US" sz="3800" b="0" i="0" u="none" strike="noStrike">
                <a:solidFill>
                  <a:srgbClr val="395698"/>
                </a:solidFill>
                <a:latin typeface="Pretendard Black"/>
              </a:rPr>
              <a:t> </a:t>
            </a:r>
            <a:r>
              <a:rPr lang="ko-KR" sz="3800" b="0" i="0" u="none" strike="noStrike">
                <a:solidFill>
                  <a:srgbClr val="395698"/>
                </a:solidFill>
                <a:ea typeface="Pretendard Black"/>
              </a:rPr>
              <a:t>근처의</a:t>
            </a:r>
            <a:r>
              <a:rPr lang="en-US" sz="3800" b="0" i="0" u="none" strike="noStrike">
                <a:solidFill>
                  <a:srgbClr val="395698"/>
                </a:solidFill>
                <a:latin typeface="Pretendard Black"/>
              </a:rPr>
              <a:t> </a:t>
            </a:r>
            <a:r>
              <a:rPr lang="ko-KR" sz="3800" b="0" i="0" u="none" strike="noStrike">
                <a:solidFill>
                  <a:srgbClr val="395698"/>
                </a:solidFill>
                <a:ea typeface="Pretendard Black"/>
              </a:rPr>
              <a:t>운동</a:t>
            </a:r>
            <a:r>
              <a:rPr lang="en-US" sz="3800" b="0" i="0" u="none" strike="noStrike">
                <a:solidFill>
                  <a:srgbClr val="395698"/>
                </a:solidFill>
                <a:latin typeface="Pretendard Black"/>
              </a:rPr>
              <a:t> </a:t>
            </a:r>
            <a:r>
              <a:rPr lang="ko-KR" sz="3800" b="0" i="0" u="none" strike="noStrike">
                <a:solidFill>
                  <a:srgbClr val="395698"/>
                </a:solidFill>
                <a:ea typeface="Pretendard Black"/>
              </a:rPr>
              <a:t>커뮤니티</a:t>
            </a:r>
            <a:r>
              <a:rPr lang="en-US" sz="3800" b="0" i="0" u="none" strike="noStrike">
                <a:solidFill>
                  <a:srgbClr val="395698"/>
                </a:solidFill>
                <a:latin typeface="Pretendard Black"/>
              </a:rPr>
              <a:t>,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228</Words>
  <Application>Microsoft Office PowerPoint</Application>
  <PresentationFormat>사용자 지정</PresentationFormat>
  <Paragraphs>94</Paragraphs>
  <Slides>20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맑은 고딕</vt:lpstr>
      <vt:lpstr>Pretendard Black</vt:lpstr>
      <vt:lpstr>Pretendard ExtraBold</vt:lpstr>
      <vt:lpstr>Arial</vt:lpstr>
      <vt:lpstr>Pretendard SemiBold</vt:lpstr>
      <vt:lpstr>Noto Serif Tamil SemiBold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SSAFY</cp:lastModifiedBy>
  <cp:revision>3</cp:revision>
  <dcterms:created xsi:type="dcterms:W3CDTF">2006-08-16T00:00:00Z</dcterms:created>
  <dcterms:modified xsi:type="dcterms:W3CDTF">2024-11-26T07:02:58Z</dcterms:modified>
</cp:coreProperties>
</file>